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presProps" Target="presProps.xml"/>
  <Relationship Id="rId298" Type="http://schemas.openxmlformats.org/officeDocument/2006/relationships/viewProps" Target="viewProps.xml"/>
  <Relationship Id="rId29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41464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15_ca_object_representations_media_1580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2_ca_object_representations_media_26280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5_ca_object_representations_media_26097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327_ca_object_representations_media_14059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984_ca_object_representations_media_26105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118_ca_object_representations_media_14056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88_ca_object_representations_media_25975_large104.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1_ca_object_representations_media_25668_large1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447_ca_object_representations_media_23359_large10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00_ca_object_representations_media_26018_large10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87_ca_object_representations_media_26022_large108.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223_ca_object_representations_media_26023_large10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40_ca_object_representations_media_13999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01_ca_object_representations_media_26111_large11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6_ca_object_representations_media_25380_large11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13_ca_object_representations_media_23370_large112.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353_ca_object_representations_media_25665_large11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21_ca_object_representations_media_26283_large11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505_ca_object_representations_media_25574_large11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8_ca_object_representations_media_1541_large1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94_ca_object_representations_media_1552_large11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418_ca_object_representations_media_1557_large11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569_ca_object_representations_media_1551_large11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81_ca_object_representations_media_2761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5_ca_object_representations_media_27278_large12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35_ca_object_representations_media_26099_large12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13_ca_object_representations_media_27280_large12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556_ca_object_representations_media_1538_large12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25_ca_object_representations_media_1546_large12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1_ca_object_representations_media_13617_large12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74_ca_object_representations_media_1567_large12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3_ca_object_representations_media_1525_large127.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04_ca_object_representations_media_26269_large12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59_ca_object_representations_media_1570_large1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82_ca_object_representations_media_14052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611_ca_object_representations_media_1572_large13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108_ca_object_representations_media_1526_large13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52_ca_object_representations_media_1529_large13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1_ca_object_representations_media_1528_large13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1_ca_object_representations_media_26279_large13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78_ca_object_representations_media_1532_large135.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26281_large136.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91_ca_object_representations_media_26098_large137.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343_ca_object_representations_media_1534_large138.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00_ca_object_representations_media_1549_large139.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07_ca_object_representations_media_14017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02_ca_object_representations_media_1548_large140.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1_ca_object_representations_media_1533_large141.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7_ca_object_representations_media_26272_large142.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65_ca_object_representations_media_1530_large143.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22_ca_object_representations_media_1524_large144.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667_ca_object_representations_media_14069_large145.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60_ca_object_representations_media_14072_large146.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61_ca_object_representations_media_26019_large147.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_ca_object_representations_media_1707_large148.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_ca_object_representations_media_1707_large149.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535_ca_object_representations_media_13612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81_ca_object_representations_media_13619_large150.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15_ca_object_representations_media_14001_large151.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32_ca_object_representations_media_25639_large152.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61_ca_object_representations_media_25970_large153.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57_ca_object_representations_media_25971_large154.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6_ca_object_representations_media_25611_large155.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920_ca_object_representations_media_26277_large156.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1_ca_object_representations_media_13680_large157.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947_ca_object_representations_media_13681_large158.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23_ca_object_representations_media_13682_large159.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5_ca_object_representations_media_13622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07_ca_object_representations_media_13609_large160.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01_ca_object_representations_media_13610_large161.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0_ca_object_representations_media_14049_large162.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557_ca_object_representations_media_14015_large163.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90_ca_object_representations_media_26104_large164.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535_ca_object_representations_media_14021_large165.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63_ca_object_representations_media_13604_large166.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19_ca_object_representations_media_13673_large167.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18_ca_object_representations_media_13674_large168.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66_ca_object_representations_media_13676_large169.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7_ca_object_representations_media_14035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98_ca_object_representations_media_13677_large170.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67_ca_object_representations_media_13678_large171.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81_ca_object_representations_media_13679_large17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236_ca_object_representations_media_26017_large173.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637_ca_object_representations_media_13683_large174.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675_ca_object_representations_media_13536_large175.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0_ca_object_representations_media_14040_large176.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82_ca_object_representations_media_26738_large177.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754_ca_object_representations_media_13675_large178.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1_ca_object_representations_media_13984_large179.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4_ca_object_representations_media_14042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22_ca_object_representations_media_25969_large180.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528_ca_object_representations_media_25666_large181.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613_ca_object_representations_media_25933_large182.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0_ca_object_representations_media_13605_large183.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318_ca_object_representations_media_13606_large184.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4_ca_object_representations_media_14062_large185.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78_ca_object_representations_media_13629_large186.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_ca_object_representations_media_26735_large187.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69_ca_object_representations_media_13623_large188.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24_ca_object_representations_media_26857_large189.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35_ca_object_representations_media_14019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23_ca_object_representations_media_13521_large190.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04_ca_object_representations_media_13523_large191.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25_ca_object_representations_media_13524_large192.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95_ca_object_representations_media_13526_large193.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43_ca_object_representations_media_13527_large194.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51_ca_object_representations_media_13528_large195.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6_ca_object_representations_media_36035_large196.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942_ca_object_representations_media_26287_large197.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22_ca_object_representations_media_13520_large198.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90_ca_object_representations_media_373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0_ca_object_representations_media_14053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31_ca_object_representations_media_7773_large199.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98_ca_object_representations_media_13548_large200.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321_ca_object_representations_media_22179_large201.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41_ca_object_representations_media_14066_large202.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26_ca_object_representations_media_13624_large203.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74_ca_object_representations_media_13625_large204.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2_ca_object_representations_media_13627_large205.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4_ca_object_representations_media_26282_large206.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605_ca_object_representations_media_24934_large207.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746_ca_object_representations_media_24933_large208.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62_ca_object_representations_media_23259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05_ca_object_representations_media_22178_large209.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61_ca_object_representations_media_21037_large210.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41_ca_object_representations_media_24145_large211.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88_ca_object_representations_media_26079_large212.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4_ca_object_representations_media_13583_large213.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4_ca_object_representations_media_28627_large214.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11_ca_object_representations_media_23027_large215.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54_ca_object_representations_media_24910_large216.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85_ca_object_representations_media_25927_large217.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18_ca_object_representations_media_14004_large218.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56_ca_object_representations_media_13615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783_ca_object_representations_media_14028_large219.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49_ca_object_representations_media_14027_large220.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914_ca_object_representations_media_14026_large221.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277_ca_object_representations_media_25937_large222.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06_ca_object_representations_media_21713_large223.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546_ca_object_representations_media_21193_large224.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38_ca_object_representations_media_24214_large225.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93_ca_object_representations_media_28626_large22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38_ca_object_representations_media_25572_large22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85_ca_object_representations_media_30889_large22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09_ca_object_representations_media_13613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25_ca_object_representations_media_30890_large22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_ca_object_representations_media_30892_large23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6_ca_object_representations_media_30891_large23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903_ca_object_representations_media_25406_large23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567_ca_object_representations_media_25404_large23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42_ca_object_representations_media_25403_large23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312_ca_object_representations_media_28022_large23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65_ca_object_representations_media_25430_large23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99_ca_object_representations_media_20700_large23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614_ca_object_representations_media_26704_large23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84_ca_object_representations_media_23247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7_ca_object_representations_media_23373_large23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29_ca_object_representations_media_13692_large24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584_ca_object_representations_media_33494_large24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81_ca_object_representations_media_33495_large24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43_ca_object_representations_media_33496_large24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58_ca_object_representations_media_33497_large24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45_ca_object_representations_media_33498_large24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15_ca_object_representations_media_33499_large24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02_ca_object_representations_media_33500_large24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33501_large24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383_ca_object_representations_media_26260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601_ca_object_representations_media_33502_large24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27_ca_object_representations_media_33503_large25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95_ca_object_representations_media_33504_large25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6_ca_object_representations_media_33507_large252.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94_ca_object_representations_media_33509_large253.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30_ca_object_representations_media_33510_large254.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71_ca_object_representations_media_33511_large255.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139_ca_object_representations_media_33512_large256.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72_ca_object_representations_media_33513_large257.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27_ca_object_representations_media_33514_large258.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_ca_object_representations_media_13556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57_ca_object_representations_media_33515_large259.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09_ca_object_representations_media_33516_large260.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062_ca_object_representations_media_23617_large261.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69_ca_object_representations_media_24797_large262.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32_ca_object_representations_media_24795_large263.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02_ca_object_representations_media_24856_large264.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0_ca_object_representations_media_24796_large265.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8_ca_object_representations_media_24807_large266.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581_ca_object_representations_media_24809_large267.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04_ca_object_representations_media_24814_large268.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187_ca_object_representations_media_1398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61_ca_object_representations_media_27684_large269.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39_ca_object_representations_media_26608_large270.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25_ca_object_representations_media_24874_large271.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44_ca_object_representations_media_26285_large272.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61_ca_object_representations_media_26846_large27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57_ca_object_representations_media_1568_large27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834_ca_object_representations_media_24219_large275.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87_ca_object_representations_media_26860_large276.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12_ca_object_representations_media_14020_large277.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312_ca_object_representations_media_14018_large278.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98_ca_object_representations_media_2324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5_ca_object_representations_media_14038_large279.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75_ca_object_representations_media_27338_large280.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02_ca_object_representations_media_14044_large281.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14_ca_object_representations_media_26284_large282.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38_ca_object_representations_media_35355_large28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96_ca_object_representations_media_26278_large28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16_ca_object_representations_media_27723_large285.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67_ca_object_representations_media_1565_large28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67_ca_object_representations_media_14073_large28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62_ca_object_representations_media_26859_large28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3_ca_object_representations_media_1362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6_ca_object_representations_media_32805_large28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052_ca_object_representations_media_32803_large29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49_ca_object_representations_media_32804_large29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250_ca_object_representations_media_35915_large29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53_ca_object_representations_media_2628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342_ca_object_representations_media_26254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302_ca_object_representations_media_13522_large3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79_ca_object_representations_media_13532_large3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15_ca_object_representations_media_26256_large32.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65_ca_object_representations_media_26259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33_ca_object_representations_media_13628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87_ca_object_representations_media_13981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625_ca_object_representations_media_14039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832_ca_object_representations_media_26106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20_ca_object_representations_media_13986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01_ca_object_representations_media_26273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57_ca_object_representations_media_26103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333_ca_object_representations_media_372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97_ca_object_representations_media_1543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50_ca_object_representations_media_26101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6_ca_object_representations_media_26096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44_ca_object_representations_media_26100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10_ca_object_representations_media_13618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765_ca_object_representations_media_14043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50_ca_object_representations_media_13621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38_ca_object_representations_media_14033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4_ca_object_representations_media_13993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640_ca_object_representations_media_26276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47_ca_object_representations_media_23244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38_ca_object_representations_media_14010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56_ca_object_representations_media_14008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35_ca_object_representations_media_14009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58_ca_object_representations_media_14005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5_ca_object_representations_media_14006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399_ca_object_representations_media_1406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4_ca_object_representations_media_13991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49_ca_object_representations_media_1362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35_ca_object_representations_media_14002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03_ca_object_representations_media_1545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980_ca_object_representations_media_139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27_ca_object_representations_media_13689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7_ca_object_representations_media_13998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652_ca_object_representations_media_2761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89_ca_object_representations_media_26274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00_ca_object_representations_media_1539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9_ca_object_representations_media_26102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665_ca_object_representations_media_1531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3_ca_object_representations_media_13989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34_ca_object_representations_media_13996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8_ca_object_representations_media_1402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505_ca_object_representations_media_1578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01_ca_object_representations_media_14061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74_ca_object_representations_media_26262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48_ca_object_representations_media_1403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909_ca_object_representations_media_369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45_ca_object_representations_media_13616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2_ca_object_representations_media_1571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15_ca_object_representations_media_26257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86_ca_object_representations_media_1404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9_ca_object_representations_media_1536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759_ca_object_representations_media_13611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966_ca_object_representations_media_26858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9_ca_object_representations_media_370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26733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1_ca_object_representations_media_26271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8_ca_object_representations_media_26270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83_ca_object_representations_media_371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75_ca_object_representations_media_1537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79_ca_object_representations_media_1535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47_ca_object_representations_media_1542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98_ca_object_representations_media_14063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090_ca_object_representations_media_1540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_ca_object_representations_media_13988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5_ca_object_representations_media_13987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499_ca_object_representations_media_1575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19_ca_object_representations_media_1569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86_ca_object_representations_media_13983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122_ca_object_representations_media_13573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136_ca_object_representations_media_23274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83_ca_object_representations_media_25638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71_ca_object_representations_media_2625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8_ca_object_representations_media_13601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76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Entrée des Gorges de Daluis (06053-IM-0005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 HAUTE VALLEE DU VAR - Paserelle Saint-Léger et Village de Daluis - LL - Selecta (06053-IM-00014)]]></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625 - La Vallée du Haut-Var vue du Pont de Gueydan (06056-IM-01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allée du Haut-Var vue du Point de Gueydan avec en arrière plan les villages de Castellet les Sausses, Enriez et Dalui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 87 - la vallée du Haut-Var (06053-IM-00078)]]></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 87 _ La vallée du Haut-Var (06053-IM-00979)]]></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 90 - les Gorges de Daluis (06053-IM-0008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uil - Valberg - Centre de sports d'hiver - Circuit des célèbres Gorges du Cians et Daluis -  O/20 (Pochette) (06016-IM-00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Voir du n°1 au n°15 : cote 06016-IM-00990 à 06016-IM-01004
Voir n°16: cote 06016-IM-01006
Voir n°17 au n°20: cote 06016-IM-01009 à 06016-IM-01012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uil & Valberg par les gorges du Cians et de Daluis (06016-IM-00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bum photographique de 10 vues concernat Beuil & Valberg par les Gorges du Cians et de Daluis.1 
	Touët-sur-Var - Le vieux village et la vallée du Var - ADIA
	11887 - Beuil - la route dans les Gorges du Cians - B.E.F.
	7 - Les gorges du Cians - Les Gorges à la petite clue - C.A.P.
	1 - Beuil (alt. 1453 m.) - Vue générale. LL
	40 - Haute vallée du Var - Valberg,  vue générale
	Haute vallée du Var - Les Gorges de Daluis - LL
	1002 - Haute vallée du Var - les Gorges de Daluis - C.A.P.
	1 - Haute vallée du Var - Pont de Gueydan - La porte du Haut-Var - C.A.P.
	1 - Vallée du Var, Entrevaux (Basses-Alpes) - Vue générale et la Citadelle. LL
	80 - Puget-Théniers - Vue générale. C.A.P.
(1) nous avons respecté la numérotation et l'intitulé  inscrits sur chaque cart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change et contre échange entre Charles Toche et Pierre Simon Richerme - 1868] (06071-AN-011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les Toche échange  avec Richerme Pierre Simon un pré et terre inculte sur le terroir de Daluis au quartier dénommé la Bouiche (La Bouisse?) contre un pré et une terre inculte dans le même quartier.
La source qui nait dans la propriété du dit Richerme sera partagée dans son utilisation: lundi, mardi, mercredi pour Richerme et jeudi, vendredi et samedi pour Toche, et un dimanche sur deux.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Cians - Daluis (06016-IM-00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1 de 10 cartes postales détachables intitulé "Circuit Cians - Daluis" publié  par les Éditions Photoguy.
1. Gorges de Daluis - Le pont de vue
2. Gorges de Daluis - La gardienne des Gorges
3. Gorges de Daluis - Le pont du saut de la Mariée
4. Guillaumes - Vue générale
5. Valberg (Alt. 1700 m.)
6. Beuil (Alt. 1450m.) (A.M.)
7. Gorges de Daluis - La grande Clue
8. Gorges du Cians - La petite Clue
9. Gorges du Cians - La petite Clue
10. Entrevaux (Alt. 480 m.) (B.A.) - Ville fortifiée par Vauban en 1695.
 (1) Nous avons respecté la légende et la numérotation inscrites sur chaque carte postale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des Gorges du Cians et de Daluis (06071-IM-012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pochette de vingt photographies  faisant partie d'un ensemble intitulé  "Circuit des Gorges du Cians et de Daluis" aux éditions  CAP.
Dans l'ordre d'apparition 1
1. Guillaumes - Vue générale
13. Haute-Vallée du Var - Les Gorges de Daluis
4. Haute-Vallée du Var - Les Gorges de Daluis 2
15. Haute-Vallée du Var - Tunnel dans les Gorges de Daluis
16. Haute-Vallée du Var - La route dans les Gorges de Daluis
5. Haute-Vallée du Var  - Les Gorges de Daluis, la tête de femme
18. Haute-Vallée du Var - Pont de Gueydan
19. Entrevaux - Vue générale et la citadelle
20. Puget-Théniers - Vue générale
10. Vallée du Var - Touët-sur-Var
20. Vallée du Var - Touët-sur-Var - Les Gorges du Cians
3. Les Gorges du Cians - La route dans les Gorges
5.  Les Gorges du Cians- Tunnel dans les Gorges
10. Beuil - Les Gorges du Cians - La route en hiver
8. Les Gorges du Cians - les Gorges à la grande clue
9. Beuil - La route dans les Gorges du Cians
11. Beuil - Vue générale (alt. 1453 m.)
1. Beuil - Vue générale (alt. 1453 m.)
2. Haute-Vallée du Var - Valberg, vue générale
1. Haute-Vallée du Var - Valberg en hiver
(1) Nous avons respecté l'ordre de la numérotation et l'intitulé inscrits sur la pochette
(2) Coquille de l'éditeur: numéro 14 sur la photographie et 4 sur la pochette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des Gorges du Cians et de Daluis (06016-IM-00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pochette de vingt photographies "véritables" en couleurs numérotées faisant partie d'un ensemble intitulé  "Circuit des Gorges du Cians et de Daluis  publié par les Editions "Rella".
Dans l'ordre d 'apparition1:
1. Gorges de la Mescla - Pont et tunnels
2. Touët-sur-Var
3. Les Gorges inférieures du Cians et Moulin de Rigaud
4. La montée dans les Gorges rouges du Cians
5. Gorges du Cians - la petite Clue
6. Gorges du Cians - la grande CLue
7. Gorges du Cians - La route de Touët à Beuil
8. Beuil (alt. 1450 m.) et les lacets
9. Les Launes (alt. 1546 m.) et le grand Hôtel du Mt Mounier
10. Valberg (alt. 1700m.) et la chaîne du St-Honorat
11. Valberg (alt. 1700 m.) - Vue sur le col de Crous prise des pentes de la Croix du Sapet
12. Vallée du Var et entrée des Gorges de Daluis - Vue prise entre St Brès et Guillaumes
13. Guillaumes
14. Gorges de Daluis - Le pont du Saut de la Mariée
15. Gorges de Daluis - Le grand abîme
16. Gorges de Daluis - La gardienne des Gorges
17. Le Var à la sortie des Gorges de Daluis
18. Entrevaux et sa citadelle  - Ancienne place forte construite par Vauban
19. Entrevaux -  Pont-levis et citadelle construits par Vauban de 1695 à 1700
20. Touët-sur-Var et la vallée du Var
(1) Nous avons respecté la légende et la numérotation inscrites sur chaque carte postal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 les Gorges de Daluis (A.M.) Le Pont de la Mariée (Alt.800m.) (06053-IM-00134)]]></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du Cians-Daluis par Valberg et Beuil (06016-IM-00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CIrcuit du Cians et de Dalui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de la route - Daluis - ca1895 (06053-IM-012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éalisation de la route montant à Guillaumes 1 certainement au niveau du moulin de La Fonde  sur la rive droite du Var à hauteur de Daluis. Atelier de terrassement de l'époque avec un rouleau compacteur à vapeur.
(1) Merci à Aurélien Ginouse pour l'identification du lieu
Route nationale 210, de Pont de Gueydan à Barcelonnette par la Cayolle .Un classement définitif réunissant le ministère de l'Intérieur, de la Guerre, et des Travaux Publics sera signé par ces trois parties le 16 octobre 1894.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pie de l'ordonnance interlocutoire entre Joseph Simon GIniey vs Robert Honoré - 1815] (06071-AN-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niey Joseph possède au Quartier de la Fonde une propriété avec un moulin et un foulon mus par le torrent du Rioul au moyen d'un canal défendu du débordement par des oisiers* (osiers?) plantés qui lui appartiennent par droit de plantation. Robert Honoré méconnaissant le droit a ébranché et même coupé les troncs des dit oisiers et a contrevenu aux dispositions des Constitutions Royales qui défendent très expressément de couper le long du torrent les arbres pour garantir des débordements.
Après déplacement sur lace, le juge royal Lions déclare qu'à l'avenir  Giney Joseph aura droit de propriété sur tous les oisiers, peupliers et terrains existants en dessous du lit du canal actuel qui conduit l'eau à son moulin à farine et le dit Robert Honoré aura la propriété des oisiers, peupliers...existants sur la rive supérieure du dit canal . Charge aux deux de tailler tous les trois ans les troncs de manière à ce qu'ils aient toujours une hauteur de 4 pieds au dessus du fleur de terre.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ôte d'Azur Excursions  
Beuil - Guillaumes - Gorges du Cians et Daluis (06071-IM-012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bum de 20 cartes postales avec notices bilingues 1:
	Vallée du Var - Village de Bonson
	Vallée Gorges du Var, environs de Nice
	Passerelle de Massoins suspendue sur le Var
	Touët-de-Beuil et la vallée du Var
	1138 - Route de Beuil - Gorges de Cians - Vallée du Var
	Route de Beuil - Gorges de Cians en hiver
	3406 - Route de Beuil - Gorges de Cians . Pittoresques et uniques dans les Grandes Alpes
	Haute vallée du Var - Beuil et le Mont Mounier - 1452 m.
	 3321 - Péone (A.M.) - Vue générale - haute vallée du Var et les Aiguilles (1200 m.)
	Guillaumes (A.M.) Vallée du Var - Vue Générale (alt. 825 m.) Station estivale
	Guillaumes (A.M.)  - Gorges de Guillaumes et Daluis
	Guillaumes (A.M.)  - Gorges de Guillaumes et Daluis
	Gorges de Daluis (A.M.). la Tête de femme gardienne des Gorges du Var et de Guillaumes
	Pont et village de Daluis - Haute vallée du Var
	Guillaumes (A.M.). Pont de Gueydan. Entrée des Gorges de Daluis et de Guillaumes
	Entrevaux (B.A.) - Vue générale. Le fort (citadelle de Moyen-âge) et vallée du Var
	Puget-Théniers (A.M.)  - Vue générale - vallée du Var
	Pont de la Mescla sur le Var
	Route Gorges du Var
(1) Nous avons respecté la légende et la numérotation inscrites sur chaque carte postal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06053-IM-00017)]]></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 1922 (06053-IM-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ice-Barcelonnette [Route des Alpes 1, service de transport automobile assuré par la compagnie PLM, vue du village de] Daluis : [photographie de presse]
[Source Gallica.bnf.fr / Bibliothèque nationale de France]
(1) Route nationale 210, de Pont de Gueydan à Barcelonnette par la Cayolle .Un classement définitif réunissant le ministère de l'Intérieur, de la Guerre, et des Travaux Publics sera signé par ces trois parties le 16 octobre 1894.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lpes Mar.) - altit. 668 m. (06053-IM-00039)]]></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lpes - Mar.) - altitude 668 m. (06053-IM-00048)]]></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19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lpes - Mar.) - Café-Restaurant Brun (06053-IM-0004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lpes Maritimes). -  l'Hôtel du Commerce et des Touristes (06053-IM-0004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 - Gorges de Daluis (A.-M.) - La Vallée du Var à Daluis (06053-IM-01274)]]></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53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lpes-Maritimes) - vue panoramique - Pont de la Faille (06053-IM-00008)]]></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lpes-.Maritimes) - Vue panoramique. Pont de la Faille (06053-IM-009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nt de la Faye 1 du nom de la crête qui surplombe le pont sur le Var,  point de passage stratégique entre la vallée de la Roudoule et du Var.
Construit au XXe siècle Le pont de la Faye  relie la RD 2202 et la RD 316. Cette dernière permet la liaison entre la commune de Saint-Léger et la vallée du Var. Ce pont dessert des riverains au niveau du lieu-dit « la Faye » sur la commune de Daluis et sert aussi de liaison pour les habitants de Saint-Léger souhaitant se rendre dans la vallée du Var.
(1) Parfois écrit Pont de la Faill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53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lpes-.Maritimes) - Vue panoramique. Pont de la Faille  (06053-IM-012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nt de la Faye 1 du nom de la crête qui surplombe le pont sur le Var,  point de passage stratégique entre la vallée de la Roudoule et du Var.
Construit au XXe siècle Le pont de la Faye  relie la RD 2202 et la RD 316. Cette dernière permet la liaison entre la commune de Saint-Léger et la vallée du Var. Ce pont dessert des riverains au niveau du lieu-dit « la Faye » sur la commune de Daluis et sert aussi de liaison pour les habitants de Saint-Léger souhaitant se rendre dans la vallée du Var.
(1) Parfois écrit Pont de la Faill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lpes Maritimes. Vue panoramique. _ Pont de la Faille (06053-IM-00036)]]></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lpes-Mar.) - Le Village (06053-IM-00044)]]></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lp.-Marit.) - Tunnel aux Gorges de Daluis (06071-IM-00195)]]></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 Altit. 668 m.) et le Pont de la Faille (Alpes Mar.) (06053-IM-00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M. - Alt. 650 m - La Salette - Vue générale (06053-IM-000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u fond, dans le lointain, se distingue nettement le massif du St Honorat (3000m.) et à gauche la nouvelle route de Barcelonnette par le col de la Cayolle)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M.) Alt 668 m (06053-IM-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oute des Alpes traversant le village de Daluis 1
(1) La route arrive à Daluis en 1874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91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M.) dans la Vallée du Haut-Var (06053-IM-0005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24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 Haute Vallée du Var. le Var dans les Gorges de Guillaumes et du Var (06053-IM-00085)]]></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M.) dans la Vallée du Haut-Var (06053-IM-00056)]]></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M.) - Hôtel du commerce et des touristes - Excursions - grottes de Daluis et les Gorges - Maurice COTTON, propriétaire (06053-IM-00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céram, 25-8-09  Mon cher Jean .... photo n°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M.) - La Bourgade (06053-IM-000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r celle-ci, maintenant tu reconnaitras, sans doute mieux Mirett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M.) - La Salette (06053-IM-000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r le fond, massif de Cairas (2685m.)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M.) - La Salette - Vallée du Var (06053-IM-00013)]]></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M.) - La Salette. Vallée du Var (06053-IM-00030)]]></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 s(A.-M.) - La vallée du Var (06053-IM-00015)]]></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M.) - Le pont sur le Var - Hôtel du commerce et des touristes - Excursions à la Grotte de Daluis et les  Gorges (06053-IM-00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nt de la Faye 1 du nom de la crête qui surplombe le pont sur le Var,  point de passage stratégique entre la vallée de la Roudoule et du Var.
Construit au XXe siècle Le pont de la Faye  relie la RD 2202 et la RD 316. Cette dernière permet la liaison entre la commune de Saint-Léger et la vallée du Var. Ce pont dessert des riverains au niveau du lieu-dit « la Faye » sur la commune de Daluis et sert aussi de liaison pour les habitants de Saint-Léger souhaitant se rendre dans la vallée du Var.
(1) Parfois écrit Pont de la Faille]]></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M.) - Le Village (06053-IM-00032)]]></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M.) - le Village (06053-IM-0004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 -  Haute Vallée du Var. le Var dans les gorges de Guillaumes et du Var. (06053-IM-00118)]]></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48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M.) - Quartier La Salette (06053-IM-00045)]]></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A.M.) -  Vallée du Var (06053-IM-0003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La Bourgade (06053-IM-00004)]]></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 La Salette (06053-IM-00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e étape Péone Daluis, 21 juillet 191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luis, un village pittoresque (06053-IM-00023)]]></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76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trée des gorges de Daluis] (06053-IM-00042)]]></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trée des gorges de Daluis, pont menant au quartier du Chaudan] (06053-IM-00068)]]></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virons de Nice - Excursion de Beuil - Gorges du Cians et de Daluis (06016-IM-00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1 de 10 cartes postales détachables (vues bromure2).
Dans l'ordre d'apparition:
7291 - Touët-sur-Var - Le vieux village et la vallée du Var
1188 - Route de Beuil - Les Gorges du Cians
9. - Beuil - La route dans les Gorges du Cians - LL.
27 - Beuil - Altitude 1453 mts - Vue générale et le mot Mounier
1 -  Beuil  - (alt. 1453 m.) - Vue générale - LL.
5 -  Guillaumes (Haute vallée du Var) - Vue générale (alt. 825 m.) - LL.
4 - Haute vallée du Var - Les Gorges de Daluis - LL.
11308 - Beuil - Le quartier des Launes et le Mont Mounier 3
5 - Haute vallée du var - Dans les Gorges de Daluis - La tête de femme - LL.
1 - Vallée du var - Entrevaux (Basses-Alpes) - Vue générale et la citadelle - LL.
(1) Nous avons respecter la légende et la numérotation inscrites sur chaque carte postale
(2) La technique au gélatino bromure d’argent est une innovation technique, puisqu’elle permet l’agrandissement des positifs, même si ceux ci nécessitent de nombreuses retouches dans les parties
claires. Cette technique remplace progressivement tous les procédés antérieurs.
(3) À noter sur la gauche du mont Mounier le camp des chasseurs alpins et leurs  tentes marabout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virons de Puget-Théniers (A.-M.) - Tunnel des Gorges du Daluis (06016-IM-00521)]]></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virons de Puget-Théniers (A.-M.) - Tunnel des Gorges du Daluis  (06016-IM-0092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 - Gorges de Daluis à Guillaumes (A. M.) (06071-IM-00190)]]></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virons de Puget-Théniers (A.-M.) - Vallée de Guillaumesiècle - Gorges de Daluisiècle (06071-IM-00197)]]></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virons de Valberg (A.M.) - les Gorges de Daluis (06053-IM-00132)]]></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virons de Valberg (A.M.)
Route des Gorges de Daluis
11 - La Gardienne des Gorges (06053-IM-01209)]]></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cursion des Gorges du Cians et de Daluis (I) (06071-IM-01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pochette de vingt photographies numérotées faisant partie d'un ensemble intitulé  "Excursion des Gorges du Cians et de Daluis  publié par les Editions "Rella".
1. Gorges de la Mescla
2. Touët-sur-Var
3. Les Gorges du Cians
4. La route dans les Gorges du Cians
5. Gorges du Cians en hiver
6. Gorges du Cians: le couloir
7. Beuil
8. Beuil vu de la route des Launes
9. Les Launes et le grand Hôtel du Mt Mounier
10. Valberg et ses hôtels (alt. 1669 m.)
11. La vallée du Var et l'entrée des Gorges de Daluis vus de la route Valberg-Guillaumes
12. Guillaumes (manquante)1
13. Gorges de Daluis
14. Gorges de Daluis: le grand abîme
15. La gardienne des Gorges
16. Le Var à la sortie des Gorges de Daluis
17. Entrevaux et sa citadelle (anc.place forte du XVIIIe s.)
18. Entrevaux: le pont fortifié et la vieille porte
19. Puget-Théniers
20. Touët et la vallée du Var
(1) Le carnet présente la photographie n°11 en deux exemplaires et la n° 12 est absente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cursion des Gorges du Cians et de Daluis [II) (06071-IM-012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pochette de vingt photographies numérotées faisant partie d'un ensemble intitulé  "Excursion des Gorges du Cians et de Daluis  publié par les Editions "Rella" 1.
1. Gorges de la Mescla
2. Touët-sur-Var
3. Les Gorges du Cians
4. La route dans les Gorges du Cians
5. Gorges du Cians en hiver
6. Gorges du Cians: le couloir
7. Beuil et le Mt Mounier
8. Beuil vu  des Launes (1454 m. d'altitude)
9. Route de l'Hôtel du Mt Mounier et vue sur les Launes
10. Péone
11. Guillaumes
12. Gorges de Daluis
13. Gorges de Daluis: le grand abîme
14. La gardienne des Gorges
15. Le Var à la sortie des Gorges de Daluis
16. Pont du Gueydan
17. Entrevaux et sa citadelle (anc.place forte du XVIIIe s.)
18. Entrevaux: le pont fortifié et la vieille porte
19. Puget-Théniers
20. Touët et la vallée du Var
(1) Ce carnet reprend en grande partie les photos du carnet I  et ajoute deux clichés sur Péone et Pont de Gueydan) (voir document I  à la cote 06071-IM-01281). La différence réside surtout dans une meilleure qualité d'image
 ]]></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cursions sur la Côte d'Azur
de Nice aux Gorges de Daluis
Album n°6 (BIB-18005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bum n° 6 d'une série consacrée aux excursions sur la Côte d'Azur. Cet album illustre un voyage de Nice aux gorges de Daluis avec 18 vues  et un itinéraire. L'impression est faite par phototypie 1
(1) Procédé de reproduction d'images photographiques monochromes et d'impression à plat par report du cliché négatif sur une plaque de verre recouverte d'une couche de gélatine bichromatée et insolée. la Phototypie est un procédé d’impression de grande qualité, à l’encre grasse.
 ]]></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06053-IM-00010)]]></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90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06071-IM-0025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06071-IM-0025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38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06071-IM-0025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 Gorges de Daluis - Rochers fantasques : Le Sphynx (06071-IM-00200)]]></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Alpes-Mar.) (06071-IM-00187)]]></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47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Alpes-Mar.) (06071-IM-00188)]]></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Alpes-Mar.) (06053-IM-000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ute des gorges de Daluis, en arrière plan la route de Villeplan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Alpes-Mar.) (06053-IM-00120)]]></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Alpes Maritimes) - 
Le Var à sa sortie des Gorges (06053-IM-00978)]]></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19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 AM (06053-IM-00114)]]></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A.-M.)-  Le pont de la Mariée (06071-IM-0018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47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au niveau des galeries des mines de cuivre (06071-IM-00248)]]></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au niveau des galeries des mines de cuivre (06071-IM-00249)]]></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au niveau des galeries des mines de cuivre (06071-IM-0025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47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  - Guillaumes (A.M.) le saut des chiens. Gorges de Guuillaumes et daluis. Route des Alpes. (06053-IM-0010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au niveau des galeries des mines de cuivre (06071-IM-0025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au niveau des galeries des mines de cuivre (06071-IM-0025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au niveau du Pont de la Mariée. (06071-IM-0025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et du Cians (06053-IM-012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deux séries de 10 cartes postales en noir et blanc détachables publié par les Editions d'Art Yvon.
Par ordre d'apparition:
	1 ère série: Gorges de Daluis
1. Gorges de Daluis (A.M.) - Entrée des Gorges , la Gardienne
2. Gorges de Daluis (A.M.)
3. Gorges de Daluis (A.M.)
4. Gorges de Daluis (A.M.) - La vallée du Var à Daluis.
5. Gorges de Daluis (A.M.)
6. Gorges de Daluis (A.M.) - Guillaumes, le vieux château
7. Gorges de Daluis (A.M.)
8. Gorges de Daluis (A.M.)
9. Gorges de Daluis (A.M.) 1
10. Gorges de Daluis (A.M.) - La vallée du Var à Daluis.
	2ème série: Gorges du Cians
1. Gorges du Cians (A.M.) - La partie la plus resserrée des Gorges
2. Gorges du Cians (A.M.)
3. Gorges du Cians (A.M.)
4. Gorges du Cians (A.M.)
5. Gorges du Cians (A.M.)
6. Gorges du Cians (A.M.)
7. Gorges du Cians (A.M.)
8. Gorges du Cians (A.M.)
9. Gorges du Cians (A.M.)
10. Gorges du Cians (A.M.)  Le village de Beuil, terminus d'excursion
(1) Le pont de la Mariée dit aussi pont du train ou saut de la Mariée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 Gardienne des Gorges (06071-IM-00258)]]></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 le Sphinx (06071-IM-00118)]]></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le sphinx (06053-IM-000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cher en forme de tête de femme surnommé la gardienne des gorge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 Les Tunnels de la Route (06071-IM-013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r les panneaux de circulation: traces de fusillades de la Seconde Guerre Mondiale]]></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sentier de découverte au niveau du point sublime (06071-IM-00250)]]></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e Daluis. Vallée du Var. Alpes Maritimes (06053-IM-00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nt du tram dit Pont de la mariée dans les gorges de Dalu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53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 Haute Vallée du Var. - dans les gorges de Daluis -La Tête de femme. (06053-IM-0009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u Cians et Daluis (06071-IM-012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12 photographies détachables des éditions "La maison de la carte postale" consacrées au Gorges du Cians et de Daluis.
Dans l'ordre d 'apparition 1 :
2.010 - Gorges de la Mescla
2.005 - Gorges du Cians (A.M.)
2.019 - Gorges du Cians (A.M.)
2.004 - Beuil (A.M.) - Vue générale
1028 -Gorges de Daluis - Le gouffre
1.030 - Vallée du Var - Vue de Villars
2.007 - Gorges de Daluis (A.M.) - La tête de femme
2.008 - Gorges de Daluis - Le saut de la Mariée
2.003 - Valberg (alt. 1669 m.) - Vue générale
1.025 - Entrevaux (B.A.) -  Vue générale
(1) Nous avons respecté la numérotation inscrite sur chaque carte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u Cians et de Daluis (06071-IM-012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bum de 10 photos artistiques des Gorges du Cians et de Daluis1 .
L'album est incomplet.
Dans l'ordre d'apparition:
	06.101.41. Gorges du Cians - La petite Clue
	06.101.44. Gorges du Cians - La grande Clue
	06.101.30. Gorges du Cians _ Le Saut de la Belle-Mère
	06.016.05. Beuil (1454 m.) et le Mont Mounier (2819 m.) Vue prise du Cians
	06.016.78. Route des Gorges du Cians et de Daluis.- Sortie de Valberg et vue sur la vallée du Var
	06.053.03. Gorges de Daluis - Le Pont de la Mariée
	 06.053.12. Gorges de Daluis - La tête de femme
	04.076.11. Entrevaux. - L'entrée de la ville fortifiée et la Citadelle
(1) Nous avons respecté la légende et la numérotation inscrites sur chaque carte postale]]></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rges du Cians et de Daluis - Environs de Nice - Excursion de Beuil (sports d'hiver) (06071-IM-012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12 vues photochromes1 détachables des éditions "Les belles éditions françaises"
7291 - Touët sur Var - le vieux village et la vallée du Var
7451 - Gorges du Cians (A.M.) - La route pendant l'hiver
7452 - Gorges du Cians (A.M.) - Intérieurs des Gorges et la route de Beuil
1358 - Beuil en hiver (Alt. 1500m) - Vue générale
4 - Beuil (Alt. 1500m) - Vue générale et le Mont Mounier (Alt. 2828m)
2 - Haute vallée du Var - Guillaumes (Alt. 825m.) - Vue générale et le château féodal - LL.
22 - Haute vallée du Var - Les Gorges de Daluis - LL.
4 - - Haute vallée du Var - Les Gorges de Daluis - LL.
5 -  Haute vallée du Var - Dans les Gorges de Daluis - La tête de femme -  LL.
1 - Vallée du Var - Entrevaux (B.A.) - Vue générale et la citadelle - LL.
(1) nous avons respecté la numérotation inscrite sur chaque carte
Un photochrome est une image créée à partir d’un film négatif noir et blanc et colorisée par son transfert direct sur plusieurs plaques lithographiques. Le photochrome a été édité par la société suisse Photochrom Zurich (P.Z.) / Photoglob, puis l’américaine Detroit Photographic Company (D.P.C). Entre photographie et lithographie, ce procédé nous dévoile le monde en couleurs, tel qu’il était présenté à la fin du XIXè et au début du XXe siècle.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llaumes (Alpes-Maritimes), Les gorges du Var à Daluisiècle (06071-IM-00185)]]></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llaumes (Alpes-Maritimes), Les gorges du Var à Daluisiècle (06071-IM-00186)]]></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00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llaumes (Alpes-Maritimes). Les Gorges du Var à Daluis. (06053-IM-00075)]]></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llaumes (A.-M.), alt. 825m . - Haute Vallée du Var - Route des Alpes - Le pont du Train dans les Gorges de Daluis (06071-IM-00207)]]></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llaumes (A.-M) - Gorges de Daluis (06071-IM-01303)]]></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llaumes (A.-M.) Gorges de Guillaumes et Daluisiècle The Passes of Guillaumes and Daluis (06071-IM-00201)]]></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llaumes - Gorges de Daluis - Le coup de sabre (06053-IM-01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s isolateurs, les potences et le cable électrique du tram sont visibles entre les parois du  "coup de sab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  - Haute Vallée du Var. Dans les gorges de Daluis. La tête de femme. (06053-IM-0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s  les gorges de Daluis, rocher en forme de tête de femme, surnommé la gardienne des gorges]]></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llaumes - Gorges de Daluis - Pont de la Mariée (06071-IM-00103)]]></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llaumes - Gorges de Daluis - Pont de la Mariée (06071-IM-00105)]]></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llaumes - Gorges de Daluis - Pont de la Mariée (06071-IM-00106)]]></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llaumes - Gorges de Daluis - Pont de la Mariée (06071-IM-00107)]]></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19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llaumes - Gorges de Daluis - Pont de la Mariée (06071-IM-00108)]]></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llaumes - Gorges de Daluis - Pont de la Mariée (06071-IM-00109)]]></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llaumes - Gorges de Daluis - Pont de la Mariée (06071-IM-00110)]]></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ute Vallée du Var. Alpes-Maritimes (BIB-000140)]]></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ute Vallée du Var enneigée au niveau de Daluis (06053-IM-0002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UTE VALLEE DU VAR - le pont du train dans les Gorges de Daluis - LL (06071-IM-0010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 Gorges de Daluis - entrée des Gorges, la Gardienne (06053-IM-0006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  - Haute Vallée du Var. - tête de femme, gardienne des Gorges du var et de Guillaumes. (06053-IM-00084)]]></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tte (1997_851-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nd panier de section sensiblement rectangulaire, arrondie aux angles. Le tressage des éclisses de châtaigner est simple. Ce panier a été consolidé à divers niveaux par de l'osier et du fil de fer. Certains trous sont bouchés par des herbes ligneuses sèche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ôtel de l'Union T.C.F. U.A.F - Guillaumes (A.-M.) - Haute Vallée du Var - sur la route des Alpes, l'entrée du grand tunnel dans les Gorges de Daluis (06071-IM-00130)]]></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illet 1944 - Récit (3) (06071-AN-009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né Graille nous évoque le souvenir des combats qui eurent lieu dans les Gorges de Daluis au niveau du rocher appelé la tête de femme, la gardienne des Gorges, le point le plus avancé pour la défense de Guillaumes  après que les F.F.I. du Capitaine François ont fait sauter le Pont de Berthéou1 le 8 juillet 1944. C'est là que fut blessé mortellement le lieutenant Colonelli et que René Graille échappa de peu à la mort.
(1) L'ouvrage en maçonnerie de pierres construit pour le tramway, mis en service en 1923, franchit un ravin encaissé, il est constitué de quatre arches voûtées et de trois piles de grandes hauteur. Au cours de la deuxième guerre mondiale, en date du 8 juillet 1944 cet ouvrage a été saboté par le Capitaine François. Il plaça trois kilos d'explosifs sur la clé de voûte de l'arche centrale. La brèche mesurait 11 mètres et l'arche centrale avait été coupée à ses deux extrémités, à l'aplomb de deux piliers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Côte d'azur - Le Var, Gorges de Daluis (Alpes Maritimes) (06053-IM-0007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DOUCE FRANCE  5 Gorges de Daluis (A. M.) (06071-IM-00202)]]></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DOUCE FRANCE  7 Gorges de Daluis (A. M.) (06071-IM-00203)]]></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DOUCE FRANCE  8 Gorges de Daluis (A. M.) (06071-IM-00205)]]></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Douce France - 10 Gorges de Daluis (A.-M.) - La vallée du Var à Daluis (06053-IM-00016)]]></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gardienne des Gorges de Daluis] (06053-IM-009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tête de femme", gardienne des Gorges de Daluis.
 ]]></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Haute-Vallée du Var - Route des Alpes et des Gorges de Daluis] (06053-IM-009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fleuve Var  vu de la Route des  Gorges de Dalui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 - Gorges de Daluis - Un tunnel] (06071-IM-0113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journée du 18 juillet 1944 - Récit (2) ]  (06071-AN-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né Graille nous évoque le souvenir des combats du 18 juillet 1944 qui eurent lieu dans les Gorges de Daluis au niveau du rocher appelé la tête de femme, la gardienne des Gorges, le point le plus avancé pour la défense de Guillaumes  après que les F.F.I. du Capitaine François ont fait sauter le Pont de Berthéou* le 8 juillet 1944. 
C'est là que fut blessé mortellement le lieutenant Colonelli et que René Graille échappa de peu à la mort.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lapeyréite des indices cuprifères de Roua (Daluis et Guillaumes, Alpes-Maritimes, France) (BIB-1800747)]]></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trippkéite de Roua, Alpes-Maritimes, France : les meilleurs cristaux de l'espèce (BIB-18000248)]]></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lpes-Maritimes
93 - 1916 - Valberg (Alt. 1700 m.) (06906-IM-01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te postale "souvenirs de Valberg alt. 1 700 m." présentant cinq pount de vue
1. La grande clue dans les Gorge du Cians
2. Vue générale
3. Gorges de Daluis: pont du saut de la mariée
4. Les nouveaux chalets et le Mont Mounier (alt. 2741 m.)
5. Vue sur le centre de la staion et la Croix du Sapet]]></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célèbres Gorges de Daluis - saut de Chien (06071-IM-00163)]]></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Gorges de Daluis - 1897   (06053-IM-100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 du Var dans les Gorges de Daluis prise par le géologue Léon Bertrand 1  en 1897.  
(1) Léon Bertrand (1869-1947) . Polytechnicien, normalien, il consacra sa thèse à l'étude géologique du Nord des Alpes-Maritimes (1896) (voir biographie détaillée en note bibliographique).
Il donna son  nom à un massif montagneux en amont de St Etienne de Tinée sur la frontière franco-italienne: Roche Léon Bertrand (2984m. ) et collet Léon Bertrand. En revanche, la dénomination  Tête du Moulin de Bertrand (2666m) surplombant la cascade d'Aiglière et celle du Garreton préexistait à Léon Bertrand puisqu'on la retrouve sur la carte géométrique dressée sous la direction de Pierre-Joseph Bourcet entre 1749 et 1754 pour servir à la limitation des états de France et de Savoie.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gorges de Daluis - 1930] (06053-IM-009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 de Joseph Lucarelli* représentant les Gorges de Daluis et arrière plan le Pont dit de la mariée.
* Joseph Lucarelli a débuté son apprentissage dans une des premières fabriques de cartes postales d’Europe à Terni. Pendant la Première Guerre mondiale dans l’aviation, il devient observateur photographe sur ballon dirigeable puis est détaché à l’observatoire astronomique du Mont-Rose, en Ombrie.
Rendu à la vie civile, il s’établit à son compte à Nic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Gorges de Daluis - ca 1930] (06053-IM-009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s Gorges de Daluis et le Pont de la Mariée]]></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Gorges de Daluis et Guillaume (sic) (06071-IM-012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12 cartes postales 1 détachables de la marque LL.
1. Guillaume (sic) (Haute vallée du Var). - Vue générale et la vallée de Beuil, alt. 775 m.- LL.
1. Haute vallée du Var. - Pont de Gueydan. - La porte du haut Var. - LL.
4. Haute vallée du Var. - Le Var dans les Gorges de Daluis. - LL.
8. Haute vallée du Var. Le pont du train dans les Gorges de Daluis. - LL.
5. Haute vallée du Var. Dans les Gorges de Daluis. - La Tête de femme. _ LL.
6. Haute vallée du var. - La route dans les Gorges de Daluis. _ LL.
7. Haute vallée du Var. - Les Gorgres de Daluis. - La route. - LL.
2. Haute vallée du Var. - Daluis et la Cime de la Martigna. - LL.
4. Guillaume (sic) (haute vallée du Var). Ruines du château Féodal. - LL.
3. Guillaume (sic) (haute vallée du Var). La route du Château. _ LL.
2. Guillaume (sic) (haute vallée du Var). - Vue générale et le château fodal. - LL.
3. Haute vallée du Var. - Passerelle Saint-Léger et village de Daluis. - LL.
(1) nous avons respecté la numérotation inscrite sur chaque carte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Gorges de Daluis. Vallée de Guillaumes. Les tunnels (06053-IM-0013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 GUILLAUMES - Gorges de Guillaumes et du Var. - LL (06071-IM-00193)]]></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Gorges de Daluis. Vallée du Var  (Alpes Maritimes) (06053-IM-00108)]]></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24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Gorges de Daluis. Vallée du Var  (Alpes Maritimes) (06053-IM-0010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Gorges de Daluis. Vallée du Var  (Alpes Maritimes) (06053-IM-00110)]]></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Gorges du Cians - Valberg et es Gorges de Daluis - 10 Photos couleurs (06016-IM-00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1 de 10 cartes postales colorisée détachables (photochromes 2)
9 - Haute-vallée du Var - Touët-sur-Var - Le vieux village et la vallée du Var
8 - Les Gorges du Cians - Les Gorges à la grande clue
7 - Les Gorges du Cians - Les Gorges à la petite clue
1 - Beuil (alt. 1453 m.) - Vue générale
26 - Valberg (alt. 1700 m.) - Vue Générale
25 - Haute-vallée du Var - La route et les tunnels
24 - Haute-vallée du Var - La route et le pont de la mariée
19 - Haute-vallée du Var - Le Pont de Gueydan
8 - Entrevaux - Vue générale
(1) nous avons respecter la légende et la numérotation inscrites sur chaque carte postale
(2) Un photochrome est une image créée à partir d’un film négatif noir et blanc et colorisée par son transfert direct sur plusieurs plaques lithographiques. Le photochrome a été édité par la société suisse Photochrom Zurich (P.Z.) / Photoglob, puis l’américaine Detroit Photographic Company (D.P.C). Entre photographie et lithographie, ce procédé nous dévoile le monde en couleurs, tel qu’il était présenté à la fin du XIXè et au début du XXe siècle.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oiseaux de la Réserve naturelle régionale des gorges de Daluis. (BIB-180083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ressources minières de la vallée du Var, dans des hommes et un fleuve : Le Var  (BIB-1800795)]]></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re au Procureur de la République - 1930 (06071-AN-012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niey Joseph, propriétaire à Guillaumes écrit au Procureur de la République pour lui exposer le différend qui l'oppose à Charles Pourchier au sujet de l'utilisation de l'eau d'une source qui arrosait sa propriété au quartier de la Fonde depuis "un temps immémorial". Le sieur Pourchier aurait creusé un canal et dérivé l'eau à son profit. Malgré une condamnation du  juge de paix à arrêter ces travaux , ce dernier a continué allant même jusqu'à agresser physiquement les membres de la famille David venant sur le terrain constater les fait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Var dans les Gorges de Daluis - 1897  (06053-IM-100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 du Var dans les Gorges de Daluis prise par le géologue Léon Bertrand 1  en 1897.  
(1) Léon Bertrand (1869-1947) . Polytechnicien, normalien, il consacra sa thèse à l'étude géologique du Nord des Alpes-Maritimes (1896) (voir biographie détaillée en note bibliographique).
Il donna son  nom à un massif montagneux en amont de St Etienne de Tinée sur la frontière franco-italienne: Roche Léon Bertrand (2984m. ) et collet Léon Bertrand. En revanche, la dénomination  Tête du Moulin de Bertrand (2666m) surplombant la cascade d'Aiglière et celle du Garreton préexistait à Léon Bertrand puisqu'on la retrouve sur la carte géométrique dressée sous la direction de Pierre-Joseph Bourcet entre 1749 et 1754 pour servir à la limitation des états de France et de Savoie.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Vieil Ami 1933 n°2 (NUM-00083)]]></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vieil Ami n° 1 - Janvier 1933 (NUM-0090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 - Route des Gorges de Daluis à Guillaumes (A. M.) (06071-IM-0019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Vieil Ami n° 2 - Février 1933  (NUM-00904)]]></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Vieil Ami n° 4 - avril 1939 (NUM-00906)]]></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Vieil Ami n° 7 -15 juillet 1933  (NUM-00905)]]></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Vieil ami - Revue  catholique mensuelle. 1933, n°2 (NUM-0008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vieil ami - Revue catholique mensuelle. 1933, n°3 (NUM-00078)]]></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vieil ami - Revue catholique mensuelle. 1933, n°7 (NUM-00077)]]></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surrection du Haut-Var (Juillet-Août 1944) (ART-1800319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sclun  n°1  - 
Chute des Grimaldi de Beuil - 
Activités minières dans les Alpe-Maritimes - 
Grasse du Moyen-âge à 1860 - 
La presse locale avant 1945 (NUM-00089)]]></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s de Roua (06071-ARC-00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minéralisation cuprifère des indices de roua est essentiellement constituée de cuivre natif qui occupe la partie centrale des filonnets sous forme de feuillets ou de petits nodules. Les prospections ont permis de mettre en évidence 60 espèces minérales dont certaines très rares et de nouvelles pour la Science dont : gilmarite (1996)n wallkilldellite - Fe (1997), rollandite (1998), théoparacelsite (1998), rouaite (1999) et radovanite (2000)]]></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1]  1977 (NUM-0028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7 - Cascade dans les Gorges de Daluis à Guillaumes] (06071-IM-01127)]]></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iginal de l'ordonnance interlocutoire entre Joseph Simon GIniey vs Robert Honoré - 1815] (06071-AN-01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niey Joseph possède au Quartier de la Fonde une propriété avec un moulin et un foulon mus par le torrent du Rioul au moyen d'un canal défendu du débordement par des oisiers* (osiers?) plantés qui lui appartiennent par droit de plantation. Robert Honoré méconnaissant le droit a ébranché et même coupé les troncs des dit oisiers et a contrevenu aux dispositions des Constitutions Royales qui défendent très expressément de couper le long du torrent les arbres pour garantir des débordements.
Après déplacement sur lace, le juge royal Lions déclare qu'à l'avenir  Giney Joseph aura droit de propriété sur tous les oisiers, peupliers et terrains existants en dessous du lit du canal actuel qui conduit l'eau à son moulin à farine et le dit Robert Honoré aura la propriété des oisiers, peupliers...existants sur la rive supérieure du dit canal . Charge aux deux de tailler tous les trois ans les troncs de manière à ce qu'ils aient toujours une hauteur de 4 pieds au dessus du fleur de terre.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ysages de France" Circuit - Cians-Daluis (H. 321) (06071-IM-00267)]]></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Gorges de la Mescla - 1/20  (06016-IM-009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Touët-sur-Var - 2/20   (06016-IM-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Gorges du Cians - 3/20    (06016-IM-009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Route du Cians - 4/20   (06016-IM-009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Le Cians - Les grandes clues - 5/20   (06016-IM-009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Beuil - Vue générale - 6/20   (06016-IM-009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Le Giarons - Pistes de ski - 7/20    (06016-IM-009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38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Hôtel du Mont Mounier - 8/20    (06016-IM-009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7 - Haute vallée du Var - les Gorges de Daluis - La route (06071-IM-01299)]]></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Tremplin olympique - 9/20     (06016-IM-009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Beuil - Les Launes - Pistes de ski- 10/20    (06016-IM-009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Beuil - Tête du Giarons- 11/20    (06016-IM-0100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Valberg - Aiguilles de Pelens. Sommet de la Frema - Pic de Micon- 12/20     (06016-IM-01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Valberg - 13/20 (06016-IM-01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Valberg - Pistes de ski - 14/20  (06016-IM-01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Valberg - Saut olympique - 15/20   (06016-IM-01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Guillaumes et la vallée du Var - 16/20 (06016-IM-01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Gorges de Daluis - Pont de la mariée - 17/20  (06016-IM-01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Gorges de Daluis - Gardienne des Gorges - 18/20 (06016-IM-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 Guillaumes (A.-M.) - Gorges de Guillaumes et Daluis, route des Alpes -  The road of Alpsiècle The Gorges of Guillaumes and Daluis (06071-IM-00138)]]></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Pont de Gueydan - Vallée du Var - 19/20  (06016-IM-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chette Circuit des célèbres Gorges du Cians et Daluis - Entrevaux - 20/20   (06016-IM-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vingt photographies "assorties" et numérotées faisant partie d'un ensemble intitulé  "Beuil - Valberg , Centre de sports d'hiver -  Circuit des célèbres Gorges du Cians et Daluis  publié par les Editions "Olivier"
1. Gorges de la Mescla
2. Touët-sur-Var
3. Gorges du Cians
4. Route du Cians
5. Le Cians - Les grandes clues
6. Beuil - Vue générale
7. Le Giarons - Pistes de ski
8. Hôtel du Mont Mounier
9. Tremplin olympique
10. Beuil - Les Launes - Pistes de ski
11. Beuil - Tête du Giarons
12. Valberg - Aiguilles de Pelens. Sommet de la Frema - Pic de Micon (?)
13. Valberg
14. Valberg - Pistes de ski
15. Valberg - Saut olympique
16. Guillaumes et la vallée du Var
17. Gorges de Daluis - Pont de la mariée
18. Gorges de Daluis - Gardienne des Gorges
19. Pont de Gueydan - Vallée du Var
20. Entrevaux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ire Bon Chrétien, Poire William Bon Chrétien. Poire Christiane (BOTA-00070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mme Api, Gros Api, Rose Douce (BOTA-100003)]]></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mme Api étoilée (BOTA-10000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mme Borovitsky, Borowicki (BOTA-100125)]]></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mme Calville de Pays (BOTA-100002)]]></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mme Daluissoune, Daluisson, pomme de Daluis (BOTA-10011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43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mme dure (BOTA-10011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mme léopold (BOTA-100117)]]></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81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Guillaumes. Pont du train dans les gorges du Var. (06053-IM-00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nt du train ou du tram dit pont de la mariée dans les gorges de Daluis]]></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éone et ses beaux sites (06094-IM-00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net de dix cartes postales détachables des éditions MIC 1 représentant principalement des vues de Péone et ses environs mais aussi de Guillaumes.
(1) Editions E. Michallet de Grenoble, successeur de A. Mollaret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nt et village de Daluis - Haute vallée du Var (06053-IM-00007)]]></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une Grosse Blanche (BOTA-100140)]]></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rtier de la Salette (06053-IM-00019)]]></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istre du travail rendu appartenant à Barthélémy Joseph, tailleur d'habits à Daluis, canton de Guillaumes - 1903-1906} (06053-AN-10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gistre 1  du travail rendu rédigé par Barthélémy Joseph, tailleur d'habits à Daluis . Dans ce carnet  de plus de 280 feuillets où Joseph détaille la nature des travaux (costume, veston,  gilet, pantalons ...) et le nom de ses clients pour la période entre 1903 et 1913.
(1) Deuxième et troisième de couverture en papier marbré.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76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tour de la chasse - La Fonde ca 1955] (06053-IM-000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tour de la chasse au quartier de la Fonde à Daluis.
Familles Ginouse et Taxil 1
Premier plan à gauche: Gustave Ginouse et Hilarion Ginouse avec les lunettes noires
Premier plan à droite: Bernard Taxil et Solange Taxil tous deux frère et soeur d'Odette Ginouse
Au second plan: Marie-Louise Ginouse née Cotton, épouse d'Hilarion Ginouse, à côté Odette Ginouse née Taxil et épouse de Gustave Ginouse.
(1) tous nos remerciements à Aurélien Ginouse pour son aide précieuse]]></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Vieil Ami : revue catholique mensuelle (REV-000000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1er  numéro d'une revue catholique mensuelle  d'informations locales consacré au doyenné du Haut-Var et au Haut-Cians confié au Curé-Doyen de Guillaumes G. Chabaud.
Le titre "le vieil ami" * est pour l'instant provisoire. Plus qu'une revue, il s'agit  plus modestement d'un bulletin inter-paroissial dont les chroniques sont rédigées par les curés respectifs de chaque paroisse.
Nous trouvons dans ce numéro les chroniques (d'Entraunes, St Martin d'Entraunes et environs , puis de Villeneuve, Châteauneuf et leurs dépendances, de Péone, de Daluis, de Beuil et enfin de Guillaumes, Sauze et les binages environnants) et le mouvement paroissial (baptêmes, décès, mariage, communion, sépultures...)
Notons que la 2ème, 3ème et 4 ème de couverture sont consacrés à de la publicité.]]></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ute de Guillaumes] (06053-IM-01009)]]></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ute des Alpes. Gorges de Daluis. Les tunnels de Guillaumes et les aiguilles. (06053-IM-00115)]]></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ute des Alpes - Les Gorges de Guillaumes et Daluis (06053-IM-0011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38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Haiute vallée du Var - Le pont du train dans les gorges de Daluis] (06071-IM-0112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ute des Alpes - Route des Gorges rouges de Daluis (06053-IM-00098)]]></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ute des Alpes - Route des gorges  rouges de Daluis (06053-IM-01271)]]></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ute des Gorges de Daluis (A.M.)- Tête de femme (06053-IM-00092)]]></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ine du château de Daluis (06053-IM-00018)]]></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3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usses - 18 septembre 2022 (VD_0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usses - 18 septembre 2022 - Journée présidée par Franck Dagonneau, Maire de Sausses
1. Témoignage de Mme Poch Karsenti, enfant juive cachée à Annot (21mn)
2. Cérémonie aux monuments aux morts (10mn)
- Les Anciens Combattants 04 et 06
- Le Souvenir Français 04 et 06
- Madame Corinne Bord, Sous-Préfète
- Monsieur le Capitaine de Gendarmerie
3. Hommage à Marie, Thimothée et Yves Durandy (37 mn)
          Discours de Jean-Marc Pallanca, Président d'Infos Des Vallées
            -  Discours de Serge Coen, Délégué Régional du Comité Français pour Yad Vashem
            -  Actes héroïques de la famille Durandy présentés par Franck Dagonneau
            -  Inauguration de l'Esplanade de la Fraternité par Fabrice et Sébastien Durandy, petit-fils d'Yves   Durandy
            - Discours de Madame Corinne Bord, sous-préfète.
            - Le chant des partisans et la Marseillaise par Gérald Bouchet
4. Conférence sur la Résistance dans le secteur des Gorges de Daluis (24 mn)               
    Texte écrit par Jean-Louis Panicacci, Président des Amis du Musée de la Résistance azuréenne
 5. Projection de témoignages de Saussois durant la 2e guerre mondiale (26 mn)
Vidéo accessible sur demande spécifiqu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ène Alpestre : Daluis - Foulage (06053-IM-00011)]]></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mence Mars 1955 - Le Carillon n°82 (extrait) (NUM-0034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 (06053-IM-00050)]]></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rtie des Gorges de Daluis, le fleuve Var] (06053-IM-00069)]]></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81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rtie de tunnel - Route des Alpes] (06053-IM-01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eille voiture sur la voie du tramway dans les Gorges de Dalui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 Route des Gorges de Daluis à Guillaumes (A.M.) (06071-IM-00204)]]></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 [au sommet de cime de Pal] - ca 1927    (06053-IM-100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u sommet de la cime de Pal (2018 m.) (?) 1
(1) fait partie d'un ensemble d'une trentaine de plaques de verres panchromatiques prise lors de séjours aux Clots à Saint-Martin d'Entraunes entre 1927 et 1929.]]></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05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 [Gorges de Daluis] - ca 1927  (06053-IM-012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s Gorges de Daluis 1
(1) fait partie d'un ensemble d'une trentaine de plaques de verres panchromatiques prise lors de séjours aux Clots à Saint-Martin d'Entraunes entre 1927 et 1929.]]></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43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 [Pont du tram] - ca 1927   (06053-IM-100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nt du tram au dessus du Var plus communément appelé Pont de la mariée 1
(1) fait partie d'un ensemble d'une trentaine de plaques de verres panchromatiques prise lors de séjours aux Clots à Saint-Martin d'Entraunes entre 1927 et 1929.]]></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passage de la route dans les gorges de Daluis. (06053-IM-214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ies et commentaires extraits du travail de maîtrise 1 de Philippe Cherbuy, intitulé "les paysages ruraux du Comté de Nice" - Photo 94. Un passage de la route dans les gorges de Daluis.
"Les routes construites à la fin du XIXème siècle ont été de véritables prouesses techniques, voire des réalisations de prestige. La route des gorges de Daluis et celle, toute proche, des gorges du Cians sont étonnantes. Mais ce qui l'est encore plus, c'est d'avoir fait passer une ligne de tramway qui a nécessité des aménagements considérables : deux ponts et huit tunnels (dont l'un est visible sur la gauche). Cette ligne a été déposée moins de 10 ans plus tard, car le trop faible trafic était concurrencé par les autocars et les voitures."
(1) dirigé par Paul Castella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r (06053-IM-0002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 - Guillaumes (A.M.) - Gorges de Guillaumes et de Daluis  Route des Alpes - The road of Alpes - The Gorges of Guillaumes and Daluis (06071-IM-01295)]]></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 Gorges de Daluis - le viaduc du saut de la Mariée (06071-IM-0010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09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 - Guillaumes (A.-M.) - Gorges de Guillaumes et  Daluis - route des Alpes - Hôtel Ollivier T.C.F - C.A.F. (06071-IM-0011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 - Haute-Vallée du Var - La Route de Guillaumes dans les Gorges de Daluis (06071-IM-0127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 - Les Gorges de Daluis sur la Route des Alpes - Le pont de la Belle-Mère (sic) (06071-IM-012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u coeur des Gorges de Daluis, le Viaduc du Pont de la Mariée sur le Var appelé aussi Pont du tram ou Pont du saut de la marié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 - Route des Gorges de Daluis à Guillaumes (A.-M.) (06071-IM-002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 route des Gorges de Daluis à Guillaumes (A.M.) (06053-IM-0015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 -  De Daluis à Guillaumes - la haute vallée du Var (06053-IM-0009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 - Gorges de Daluis (A.M.) - la vallée du Var à Daluis (06053-IM-0098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3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1. Guillaumes (A.M.). Le Pont du tram. Gorges de Guillaumes. Route des Alpes (06053-IM-00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nt du tram dit pont de la mariée dans les gorges de Dalui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 Haute vallée du Var - Daluis - alt. 653 m (06053-IM-0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oute des Alpes passe au pied du vieux village de Daluis avec ses maisons en plâtre car construites sur une colline de gypse. 1 Le raccordement au réseau électrique se fera le 30 mars 1933.
(1) Selon Gilbert Boula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 - Haute Vallée du var - Daluis et la Cime de Martigna (sic) (06053-IM-00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village de Daluis et en arrière plan les barres de Martignac et non Martign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47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 - Haute Vallée du Var. - Daluis (Alt. 653 m.) (06053-IM-0006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3. - Daluis (Alpes Maritimes) l'Hôtel du Commerce et des touristes, restaurant, garage. Téléphone (Cabine) (06053-IM-0004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 - Daluis (A.M.). - Route des Alpes (06053-IM-0097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 - Vallée du Var. En bas, Thuriez (sic), Le Castellet - les-Sauses et le village de Daluis (04042-IM-0090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tention à la mauvaise orthographe des noms:
Thuriez pour ENRIEZ
Castellet les Sauses pour CASTELLET-LÈS-SAUSS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5 - Haute Vallée du Var et le village de Daluis (06053-IM-0097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6 -  Haute Vallée du Var . ~ Entrée des Gorges de Daluis - Le Rocher "Tête de Femme" (06071-IM-00196)]]></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 Route des Alpers par le col de la Cayolle - Gorges de Daluis- Histoire de la Nature. Rocher (dit Tête de femme) (06053-IM-0009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3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 Guillaumes (A.-M.) Tunnel et défilé des Gorges de Guillaumes et Daluis - Route des Alpes - Tunnel defile of the gorges of Guillaumes and Daluis - Road of the Alpes - Hotel Ollivier, T.C.F. - C.A.F. (06071-IM-0019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8. Guillaumes (A.M.) Défilé des Gorges de Guillaumes et Daluis. Route des Alpes. (06053-IM-0010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9. Guillaumes (A.M.). La tête de Femme, gardienne des Gorges du Var et de Guillaumes. Route des Alpes. (06053-IM-00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cher de la tête de femme dans les gorges de Dalui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 Les villages de Daluis sur les bords du Var et à l'entrée des gorges (06053-IM-00009)]]></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8 - Haute vallée du Var - Les Gorges de Daluis (06071-IM-01125)]]></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3. les Gorges de Daluis.La Tête de femme, gardienne des Gorges. Vallée de Guillaumes Vallée de Guillaumes (06053-IM-0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cher en forme de tête de femme dans les gorges de Dalui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5. Les Gorges de Daluis. Vallée de Guillaumes. (06053-IM-00126)]]></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6. les Gorges de Daluis. Vallée de Guillaumes -  Les tunnels (06053-IM-00125)]]></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3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8. Les Gorges de Daluis. Vallée de Guillaumes. Le pont suspendu du tram (06053-IM-0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nt du tramway dit pont de la mariée ou pont du saut de la mariée dans les gorges de Dalui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9. Les Gorges de Daluis. Vallée de Guillaumes. (06053-IM-0012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3. Gorges de Daluis à Guillaumes - La tête de femme (06053-IM-0006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Le Tunnel dans les Gorges de Guillaumes et de Daluis (A.M.) (06053-IM-00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ute des Alpes et voie du Tram dans les gorges de Dalui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30. - Route des Alpes - Gorges de Daluis à Guillaumes (06071-IM-0019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30. Route des Alpes. Gorges de Daluis à Guillaumes (06053-IM-0013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 - les villages de Daluis, sur les bords du Var et l'entrée des Gorges (06053-IM-0004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32. Route des Alpes. Gorges de Daluis à Guillaumes. Le Pont du Tram dit Pont de la mariée  (06053-IM-0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nt en ciment armé de 58 mètres de porté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33. Route des Alpes - Gorges de Daluis à Guillaumesiècle Alps road - Daluis and Guillaumes Gorgesiècle (06071-IM-0026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91. Gorges de Daluis. Pont du saut de la Mariée (06053-IM-00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nt du tramway dit pont de la mariée dans les gorges de dalui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03 - Les Gorges de Daluis - Le Rocher du Sphinx (06053-IM-01273)]]></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84 - Alpes-Maritimes  -  Daluis - alt. 560 m (06053-IM-00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ncien pont de Daluis qui sera détruit par les crues du Var]]></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84. Alpes Maritimes -  Daluis (altitude: 560 m) (06053-IM-00037)]]></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85 - Alpes-Maritimes. Daluis, Hôtel du Commerce et des touristes. Maurice Cotton, propriétaire (06053-IM-0097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85. Daluis, Hôtel du commerce et des touristes, Maurice Collon (sic), propriétaire (06053-IM-00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ôtel du commerce et des touristes de Maurice Cotton et non Collon comme stipulé sur le titre de la carte postale.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86. Alpes Maritimes. Route de Daluis à Guillaumes, le Pont de Berthet (sic!) (06053-IM-00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aduc de Berthéou (ici mal orthographiée) mis en service en 1923. Construit pour le tramway, c'est  un ouvrage en maçonnerie constitué de 4 arches voutées en plein cintre de 10 mètres d'ouverture chacune et de 3 piles de grande hauteur.]]></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14. Route de Daluis. Le coup de sabre (06053-IM-0013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 Route de Daluis à Guillaumes (A.M.). L'Entrée des Gorges. 1er tunnel (06053-IM-0011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30. Daluis (A.M.) Alt. 670 m. - Vue générale (06053-IM-0005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42. Route des Alpes. Gorges de Guillaumes et Daluis (06053-IM-00076)]]></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45 - Le Tunnel dans les Gorges de Guillaumes et Daluis (A.M.) - The tunnel in the Gorges of Guillaumes and Daluis (06071-IM-01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ligne de tramway du Haut-Var (Pont de Gueydan-Guillaumes) fut construite entre 1909 et 1915 et inaugurée en...  juillet 1923 . La difficulté la plus importante fut la traversée des Gorges de schiste rouge.
L'exploitation de la ligne fut de courte durée et s'arrêta dans les années trent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774. route des Alpes . La Tête de femme (Gardienne de la Vallée du Haut Var) (06053-IM-0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rocher en forme de tête de femme dans les gorges de Dalui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778. - route des Alpes - Pont-de-Geydan et le Tunnel . Entrée du Haut Var (06053-IM-000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En l'absence d'archive, il est quasiment impossible de dater ce pont. Ce qu'on peut distinguer sur les cartes postales du début du 20e siècle fait plutôt penser à une réalisation de l’Époque moderne. Un autre pont fut construit à proximité immédiate du précédent dans la seconde moitié du 19e siècle, ce qui entraîna l'abandon de l'ancien pont. En février 1944, constatant l'état de délabrement alarmant de ce dernier, le bureau des monuments historiques procéda à son classement. Mais les deux ponts furent détruits quelques mois plus tard et remplacés en 1949 par l'ouvrage actuel.  Seules ont subsisté, à l'état de vestiges, les culées et le départ des deux arches détruites. [Dossier IA04000343 | Réalisé par Buffa Géraud pont routier de Gueydan n°1 pour inventaire région Sud]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779 - Route des Gorges de Daluis à Guillaume - La tête de Femme "La gardienne des Gorges" (06071-IM-0019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986. - Daluis (A.M.) Hôtel du Commerce (06053-IM-00055)]]></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48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23 - Routes des Alpes - Les Gorges de Guillaumes (06071-IM-012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38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24. Route des Gorges de Daluis à Guillaumes - La ête de femme (la gardienne des Gorges) (06053-IM-00095)]]></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26. Entrée des Gorges et la Vallée de Daluis à Guillaume (sic). - FL. (06053-IM-000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e étape Péone Daluis, 21 juillet 191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 - Gorges de Daluis à Guillaumes (A. M.) (06071-IM-00189)]]></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145 - Vallée du Var (A.-M.) - Gorges de Daluis - Route de Guillaumes (06053-IM-01007)]]></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182. - Daluis (A.M.) - Route des Gorges, La gare et le restaurant du Commerce (06053-IM-0006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182.-Daluis (A.-M.).- Route des Gorges, La Gare et le Restaurant du Commerce. (06053-IM-0098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182. Daluis (A.-M.) - Route des Gorges - La gare - Restaurant du commerce (06053-IM-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xpéditeur retrace sa journée au bord du Var à cueillir poires chamoisine, abricots et prunes en abondance et sa pêche d'une truite de plus d'un kilo]]></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183. Daluis (A.-M.) - Route des Gorges (06053-IM-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oie du tramway traversant le village de Daluis et premiers poteaux électriques 1
(1) Raccordement  au réseau électrique réalisé le 30 mars 1933 pour le village de Daluis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183. Daluis (A.M.) - Route des Gorges (06053-IM-0006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184. Daluis (A.M.) - Le Village et la Vallée du Haut-Var - F.L (06053-IM-00035)]]></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4. Daluis (A.M.) - Vallée du Haut Var. le Village (06053-IM-0003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76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63 _ Daluis (A.M.) - Hôtel de l'Union (Cotton julien, prop.) (06053-IM-0004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09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388 - Vallée du Var (A.M.) - Gorges de Daluis, route de Guillaumes (06053-IM-0007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91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 -  Haute vallée du Var. - Passerelle Saint-Léger et Village de Daluis (06053-IM-00038)]]></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493. Route et Gorges de Daluis à Guillaumes (06053-IM-00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nt du tram dit pont de la mariée dans les gorges de Daluis.
Pont (en ciment armé) en construction d'une portée de 58 mètres.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494. Route et Gorges de Daluis à Guillaumes (06053-IM-00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nt du tram dit pont de la mariée dans les gorges de Daluis.
Pont en constructio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825. - Daluis, Vue générale (06053-IM-000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844. les beaux sites des Alpes Maritimes. L'Entrée des Gorges de Daluis (06053-IM-0005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3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848. Gorges de Daluis. Le Pont des Roberts [??] (06053-IM-00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rreur sur la dénomination. il s'agit du pont du tram, dit pont de la marié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850 Gorges de Daluis la Tête de Femme (06071-IM-0015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00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850 - Gorges de Daluis - Tête de femme (06053-IM-00904)]]></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853 - Les Gorges du Cians (A.M.) Sortie vers le pont de Gueydan (06053-IM-012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rreur sur l'intitulé de la carte. Il ne s'agit pas des Gorges du Cians mais des Gorges de Dalui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413 - Les Alpes-Maritimes - Route de Saint-Brès à Guillaumes - Vue sur le Var et les Gorges de Daluis (06071-IM-0129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7272 - Gorges de Daluis - Vallée du Var (Alpes-Maritimes) (06071-IM-00182)]]></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294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2026-04-02T11:42:57Z</dcterms:created>
  <dcterms:modified xsi:type="dcterms:W3CDTF">2026-04-02T11:42:57Z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