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presProps" Target="presProps.xml"/>
  <Relationship Id="rId399" Type="http://schemas.openxmlformats.org/officeDocument/2006/relationships/viewProps" Target="viewProps.xml"/>
  <Relationship Id="rId40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4215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63_ca_object_representations_media_3856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999_ca_object_representations_media_4159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_ca_object_representations_media_3997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28_ca_object_representations_media_3819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012_ca_object_representations_media_3887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93_ca_object_representations_media_3868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22_ca_object_representations_media_4241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72_ca_object_representations_media_1313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61_ca_object_representations_media_27331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67_ca_object_representations_media_1317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81_ca_object_representations_media_3880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35_ca_object_representations_media_26034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33_ca_object_representations_media_25941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93_ca_object_representations_media_23271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_ca_object_representations_media_4195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60_ca_object_representations_media_3877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21_ca_object_representations_media_23270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97_ca_object_representations_media_4196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14_ca_object_representations_media_4246_large11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05_ca_object_representations_media_3915_large1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_ca_object_representations_media_3828_large11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9_ca_object_representations_media_3830_large11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99_ca_object_representations_media_4247_large11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647_ca_object_representations_media_4160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578_ca_object_representations_media_3829_large12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85_ca_object_representations_media_23268_large12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89_ca_object_representations_media_4242_large12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38_ca_object_representations_media_4248_large12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92_ca_object_representations_media_4194_large12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1_ca_object_representations_media_3945_large12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155_ca_object_representations_media_4197_large12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233_ca_object_representations_media_3875_large127.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11_ca_object_representations_media_4240_large12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470_ca_object_representations_media_3870_large1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3_ca_object_representations_media_25942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44_ca_object_representations_media_3995_large13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28_ca_object_representations_media_3864_large13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18_ca_object_representations_media_3946_large13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6_ca_object_representations_media_3996_large13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84_ca_object_representations_media_3944_large13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67_ca_object_representations_media_3912_large13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752_ca_object_representations_media_3867_large13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78_ca_object_representations_media_24836_large13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9_ca_object_representations_media_23269_large13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9_ca_object_representations_media_24838_large139.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33_ca_object_representations_media_4158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9_ca_object_representations_media_3926_large140.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197_ca_object_representations_media_26032_large14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69_ca_object_representations_media_26061_large14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0_ca_object_representations_media_3848_large14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370_ca_object_representations_media_3857_large14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21_ca_object_representations_media_3872_large14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31_ca_object_representations_media_3930_large14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25_ca_object_representations_media_26028_large147.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41_ca_object_representations_media_26033_large148.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023_ca_object_representations_media_3940_large149.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49_ca_object_representations_media_3933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63_ca_object_representations_media_3846_large150.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55_ca_object_representations_media_3950_large151.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06_ca_object_representations_media_3919_large152.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8_ca_object_representations_media_3884_large153.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146_ca_object_representations_media_3822_large154.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88_ca_object_representations_media_3826_large155.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69_ca_object_representations_media_3929_large156.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8_ca_object_representations_media_3941_large157.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11_ca_object_representations_media_3863_large158.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21_ca_object_representations_media_3839_large159.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330_ca_object_representations_media_3836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067_ca_object_representations_media_3871_large160.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16_ca_object_representations_media_3879_large161.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63_ca_object_representations_media_26030_large162.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3_ca_object_representations_media_1464_large163.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20_ca_object_representations_media_3899_large164.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6_ca_object_representations_media_26031_large165.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72_ca_object_representations_media_26024_large166.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88_ca_object_representations_media_3932_large167.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96_ca_object_representations_media_3931_large168.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6_ca_object_representations_media_3939_large169.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0_ca_object_representations_media_3936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28_ca_object_representations_media_4177_large170.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88_ca_object_representations_media_25975_large17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1_ca_object_representations_media_25668_large17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98_ca_object_representations_media_6853_large173.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54_ca_object_representations_media_6854_large174.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69_ca_object_representations_media_27083_large175.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80_ca_object_representations_media_6426_large176.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31_ca_object_representations_media_6425_large177.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188_ca_object_representations_media_3943_large178.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6_ca_object_representations_media_3951_large179.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98_ca_object_representations_media_3895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005_ca_object_representations_media_3882_large180.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521_ca_object_representations_media_24841_large181.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44_ca_object_representations_media_4279_large182.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48_ca_object_representations_media_4273_large183.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17_ca_object_representations_media_4193_large184.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3_ca_object_representations_media_4254_large185.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18_ca_object_representations_media_4276_large186.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60_ca_object_representations_media_4277_large187.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55_ca_object_representations_media_4278_large188.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712_ca_object_representations_media_20707_large189.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6_ca_object_representations_media_3898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9_ca_object_representations_media_4200_large190.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72_ca_object_representations_media_4275_large191.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1_ca_object_representations_media_3904_large192.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80_ca_object_representations_media_3852_large193.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87_ca_object_representations_media_26022_large194.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223_ca_object_representations_media_26023_large195.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75_ca_object_representations_media_26025_large196.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043_ca_object_representations_media_3820_large197.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5_ca_object_representations_media_3824_large198.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88_ca_object_representations_media_23865_large19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13_ca_object_representations_media_3953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927_ca_object_representations_media_26056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_ca_object_representations_media_22480_large200.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26_ca_object_representations_media_4225_large201.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9_ca_object_representations_media_3878_large202.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_ca_object_representations_media_24107_large203.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80_ca_object_representations_media_26029_large204.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11_ca_object_representations_media_3952_large205.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69_ca_object_representations_media_4208_large206.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14_ca_object_representations_media_22173_large207.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61_ca_object_representations_media_25970_large208.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57_ca_object_representations_media_25971_large209.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720_ca_object_representations_media_26036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79_ca_object_representations_media_21163_large210.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04_ca_object_representations_media_4236_large211.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01_ca_object_representations_media_4171_large212.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73_ca_object_representations_media_13375_large213.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27_ca_object_representations_media_24923_large214.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22_ca_object_representations_media_25969_large215.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27_ca_object_representations_media_25667_large216.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55_ca_object_representations_media_4209_large217.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21_ca_object_representations_media_4192_large218.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6_ca_object_representations_media_36035_large219.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67_ca_object_representations_media_26060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67_ca_object_representations_media_35023_large220.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02_ca_object_representations_media_4207_large221.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6_ca_object_representations_media_4204_large222.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26_ca_object_representations_media_4205_large223.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452_ca_object_representations_media_3821_large22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88_ca_object_representations_media_22900_large22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934_ca_object_representations_media_3831_large22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73_ca_object_representations_media_4203_large22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84_ca_object_representations_media_4020_large22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30_ca_object_representations_media_24922_large22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42_ca_object_representations_media_25943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43_ca_object_representations_media_3755_large230.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2_ca_object_representations_media_4252_large231.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73_ca_object_representations_media_4191_large232.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56_ca_object_representations_media_4206_large233.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51_ca_object_representations_media_4212_large234.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69_ca_object_representations_media_3921_large235.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620_ca_object_representations_media_26083_large236.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09_ca_object_representations_media_26081_large237.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88_ca_object_representations_media_26079_large238.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003_ca_object_representations_media_4018_large239.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75_ca_object_representations_media_25944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48_ca_object_representations_media_26080_large240.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5_ca_object_representations_media_3896_large241.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85_ca_object_representations_media_3844_large242.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71_ca_object_representations_media_3897_large243.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34_ca_object_representations_media_3928_large244.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91_ca_object_representations_media_3893_large245.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10_ca_object_representations_media_3902_large246.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0_ca_object_representations_media_4263_large247.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70_ca_object_representations_media_4264_large248.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61_ca_object_representations_media_36187_large249.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544_ca_object_representations_media_25945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96_ca_object_representations_media_4250_large250.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208_ca_object_representations_media_21590_large251.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45_ca_object_representations_media_3903_large252.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91_ca_object_representations_media_3934_large253.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55_ca_object_representations_media_3937_large254.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75_ca_object_representations_media_4201_large255.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4_ca_object_representations_media_4270_large256.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94_ca_object_representations_media_4274_large257.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1_ca_object_representations_media_4166_large258.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76_ca_object_representations_media_4155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94_ca_object_representations_media_4256_large259.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584_ca_object_representations_media_33494_large260.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81_ca_object_representations_media_33495_large261.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43_ca_object_representations_media_33496_large262.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58_ca_object_representations_media_33497_large263.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45_ca_object_representations_media_33498_large264.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15_ca_object_representations_media_33499_large265.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02_ca_object_representations_media_33500_large266.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33501_large267.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601_ca_object_representations_media_33502_large268.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941_ca_object_representations_media_25946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27_ca_object_representations_media_33503_large269.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95_ca_object_representations_media_33504_large270.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6_ca_object_representations_media_33507_large271.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94_ca_object_representations_media_33509_large272.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30_ca_object_representations_media_33510_large27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71_ca_object_representations_media_33511_large27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139_ca_object_representations_media_33512_large275.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72_ca_object_representations_media_33513_large276.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27_ca_object_representations_media_33514_large277.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57_ca_object_representations_media_33515_large278.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24_ca_object_representations_media_4156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09_ca_object_representations_media_33516_large279.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93_ca_object_representations_media_4253_large280.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895_ca_object_representations_media_4244_large281.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21_ca_object_representations_media_4249_large282.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81_ca_object_representations_media_4251_large28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37_ca_object_representations_media_3955_large28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603_ca_object_representations_media_4173_large285.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4237_large28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45_ca_object_representations_media_4198_large28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95_ca_object_representations_media_24931_large28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93_ca_object_representations_media_25947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06_ca_object_representations_media_24932_large28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938_ca_object_representations_media_35413_large29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119_ca_object_representations_media_35981_large29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265_ca_object_representations_media_4255_large29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82_ca_object_representations_media_4271_large29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136_ca_object_representations_media_4272_large29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96_ca_object_representations_media_4262_large29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45_ca_object_representations_media_4176_large29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75_ca_object_representations_media_3818_large29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91_ca_object_representations_media_3905_large29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1_ca_object_representations_media_2606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20_ca_object_representations_media_26057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5_ca_object_representations_media_4084_large29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65_ca_object_representations_media_35884_large30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59_ca_object_representations_media_36151_large30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5_ca_object_representations_media_25948_large30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44_ca_object_representations_media_4227_large30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51_ca_object_representations_media_4228_large30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5_ca_object_representations_media_4220_large305.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7_ca_object_representations_media_4217_large306.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61_ca_object_representations_media_4219_large30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7_ca_object_representations_media_3860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17_ca_object_representations_media_4221_large30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34_ca_object_representations_media_4218_large30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4_ca_object_representations_media_23867_large310.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82_ca_object_representations_media_4226_large311.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404_ca_object_representations_media_3827_large312.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712_ca_object_representations_media_4231_large313.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426_ca_object_representations_media_4230_large314.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29_ca_object_representations_media_24262_large315.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24206_large316.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89_ca_object_representations_media_3947_large317.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0_ca_object_representations_media_38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7_ca_object_representations_media_4215_large318.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0_ca_object_representations_media_4224_large319.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4223_large320.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699_ca_object_representations_media_4213_large321.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1_ca_object_representations_media_3910_large322.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51_ca_object_representations_media_27332_large323.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40_ca_object_representations_media_3832_large324.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3_ca_object_representations_media_3938_large325.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48_ca_object_representations_media_3900_large32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5_ca_object_representations_media_3949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2_ca_object_representations_media_3883_large327.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3907_large328.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83_ca_object_representations_media_3817_large329.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958_ca_object_representations_media_4188_large330.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7_ca_object_representations_media_27630_large331.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59_ca_object_representations_media_3873_large3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27_ca_object_representations_media_4199_large3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31_ca_object_representations_media_4214_large3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77_ca_object_representations_media_4181_large335.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54_ca_object_representations_media_4182_large336.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1_ca_object_representations_media_3843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56_ca_object_representations_media_4210_large337.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6_ca_object_representations_media_4245_large338.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78_ca_object_representations_media_4183_large339.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84_ca_object_representations_media_26084_large340.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0_ca_object_representations_media_3956_large341.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6_ca_object_representations_media_3925_large342.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70_ca_object_representations_media_3892_large343.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93_ca_object_representations_media_3835_large344.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21_ca_object_representations_media_3923_large345.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61_ca_object_representations_media_3888_large346.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97_ca_object_representations_media_3998_large3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20_ca_object_representations_media_3886_large347.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80_ca_object_representations_media_3845_large348.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083_ca_object_representations_media_4184_large349.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65_ca_object_representations_media_3935_large350.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14_ca_object_representations_media_3927_large351.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13_ca_object_representations_media_4239_large352.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93_ca_object_representations_media_24926_large353.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57_ca_object_representations_media_33477_large354.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204_ca_object_representations_media_4229_large355.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705_ca_object_representations_media_3911_large356.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715_ca_object_representations_media_3851_large3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708_ca_object_representations_media_4269_large357.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68_ca_object_representations_media_4179_large358.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52_ca_object_representations_media_4259_large359.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08_ca_object_representations_media_4260_large360.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316_ca_object_representations_media_4261_large361.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66_ca_object_representations_media_4265_large362.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3_ca_object_representations_media_4266_large363.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98_ca_object_representations_media_4267_large364.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28_ca_object_representations_media_1829_large365.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41_ca_object_representations_media_4268_large36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742_ca_object_representations_media_26049_large37.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5936_large367.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21_ca_object_representations_media_3917_large368.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3_ca_object_representations_media_4243_large369.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5_ca_object_representations_media_4222_large370.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86_ca_object_representations_media_3833_large371.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4_ca_object_representations_media_4233_large372.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72_ca_object_representations_media_4216_large373.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083_ca_object_representations_media_3889_large374.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96_ca_object_representations_media_3948_large375.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368_ca_object_representations_media_24929_large376.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079_ca_object_representations_media_3858_large38.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20_ca_object_representations_media_24930_large377.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50_ca_object_representations_media_4232_large378.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61_ca_object_representations_media_3816_large379.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191_ca_object_representations_media_4238_large38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227_ca_object_representations_media_3834_large38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68_ca_object_representations_media_3874_large38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69_ca_object_representations_media_4010_large38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20_ca_object_representations_media_4011_large38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53_ca_object_representations_media_22534_large38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746_ca_object_representations_media_3914_large38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38_ca_object_representations_media_26048_large39.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6_ca_object_representations_media_3924_large38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44_ca_object_representations_media_24927_large38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24_ca_object_representations_media_3859_large38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700_ca_object_representations_media_4189_large39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9_ca_object_representations_media_4172_large39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67_ca_object_representations_media_4187_large392.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25_ca_object_representations_media_25938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16_ca_object_representations_media_3850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32_ca_object_representations_media_2605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92_ca_object_representations_media_26046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29_ca_object_representations_media_2605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08_ca_object_representations_media_3894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6_ca_object_representations_media_26050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06_ca_object_representations_media_2604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95_ca_object_representations_media_26063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30_ca_object_representations_media_26041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84_ca_object_representations_media_4017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34_ca_object_representations_media_389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853_ca_object_representations_media_3916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67_ca_object_representations_media_3881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425_ca_object_representations_media_3908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22_ca_object_representations_media_3909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14_ca_object_representations_media_38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46_ca_object_representations_media_26035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86_ca_object_representations_media_3906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9_ca_object_representations_media_3823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49_ca_object_representations_media_3918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252_ca_object_representations_media_4019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67_ca_object_representations_media_4180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461_ca_object_representations_media_2604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8_ca_object_representations_media_3812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904_ca_object_representations_media_4186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8_ca_object_representations_media_38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08_ca_object_representations_media_26059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03_ca_object_representations_media_26039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45_ca_object_representations_media_26040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59_ca_object_representations_media_26055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3_ca_object_representations_media_26037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759_ca_object_representations_media_3954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89_ca_object_representations_media_4157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20_ca_object_representations_media_26052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08_ca_object_representations_media_26026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57_ca_object_representations_media_26058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30_ca_object_representations_media_3855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8_ca_object_representations_media_26069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81_ca_object_representations_media_26053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753_ca_object_representations_media_3999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8_ca_object_representations_media_3891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344_ca_object_representations_media_26027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81_ca_object_representations_media_3869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85_ca_object_representations_media_25939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7_ca_object_representations_media_26045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04_ca_object_representations_media_2603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21_ca_object_representations_media_3813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99_ca_object_representations_media_26043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_ca_object_representations_media_26044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6_ca_object_representations_media_26066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53_ca_object_representations_media_26068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76_ca_object_representations_media_3942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309_ca_object_representations_media_26062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14_ca_object_representations_media_26064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22_ca_object_representations_media_25940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70_ca_object_representations_media_3854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3_ca_object_representations_media_3840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250_ca_object_representations_media_4185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74_ca_object_representations_media_3841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076_ca_object_representations_media_3901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6_ca_object_representations_media_3847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1_ca_object_representations_media_3865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040_ca_object_representations_media_26065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8_ca_object_representations_media_3866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0_ca_object_representations_media_3913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771. Les Alpes-Maritimes Valberg - (alt. 1700m) - le centre de la station et  la chaîne du St Honorat (06094-IM-0004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 VALBERG-PEONNE (A. M.), alt. 1800 m. - Descente vers Beuil (06094-IM-00338)]]></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80 - Valberg (alt.1700m) - Le col, les hôtels et la chaîne du Saint-Honorat (06094-IM-0018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81 Valberg (alt.1700m) - la route de Beuil et la gare de départ du Monte pente de la Croix du Sapet (06094-IM-0000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85 Valberg (A.-M.) Alt. 1700m - 88 km de Nice. "Le Chalet Suisse tél. 9 (06094-IM-00074)]]></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89. Les Alpes-Maritimes Valberg - (alt. 1700m) - (06094-IM-00055)]]></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25 - Station d'hiver de BEUIL-VALBERG - Promenade dans les bois du COLLET DE GUERIN (06094-IM-0042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29 – Station d’hiver de Beuil-Valberg – Le Mont-Mounier (2819 m.) vu du plateau Saint-Jean -Baptiste (06016-IM-3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stes de ski ; skieu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29 - Station d'hiver de Beuil-Valberg - Le Mont Mounier (2819 m.) vu du Plateau Saint-Jean-Baptiste (06016-IM-0093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31.  – Station d’hiver de Beuil-Valberg – Le Massif du Raton vu de la Chapelle Saint-Jean-Baptiste (1755 m) (06016-IM-003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ix de Beuil dans la neige face au Massif du Raton]]></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40 - Valberg - Station d'hiver (1669m) - l'arrivée des cars et des skieursiècle (06094-IM-000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41 - Valberg (Alt. 1669 m.) - Chapelle Notre-Dame-des-Neiges en hiver (06906-IM-0094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 Valberg  - La route de Beuil, le monte-Pente de la Croix du Sapet et le chalet "Le grand soleil"
 (06906-IM-00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faisant partie d'un ensemble intitulé Valberg (10 photos véritables des Editions "Rella")
1: Notre-Dame des Neiges, le Grand Chalet et les hôtels - Au fond la chaîne du St Honorat.
2. Valberg (Alt. 1700 m.)  et les pentes de la Croix du Sapet
3. Valberg - La route de Beuil, le monte-Pente de la Croix du Sapet et le chalet "Le grand soleil"
4/10. Valberg (Alt. 1700 m.) - le remonte-pente de la Croix du Sapet
5. Valberg - la Croix du Sapet (1829 m.) - Départ des pistes de ski et le Mont Mounier (2818 M.)
6. Entre la Croix du Sapet et Valberg par la piste de ski "Blanche"
7. Valberg (Alt. 1700 m.) - La vieille chapelle Saint-Bernard
8. Valberg - Hôtel " les flocons" - La tête de Merich et la cime de Pale (sic)
9. Valberg (Alt. 1700 m.)  - Sanctuaire de Notre-Dame des Neiges
10. Valberg (Alt. 1700 m.) - Sanctuaire de Notre-Dame des Neiges.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46 - Valberg (1.669m.). Station de ski - Le monte-Pente (6906-IM-00904)]]></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53. - VALBERG - Le Cloutas ou Croix du Sapet (1826 m.) et le monte-pente (06094-IM-00374)]]></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53 - Valberg -Le Cloutas ou Croix du Sapet (1826m) et Monte-pente (06094-IM-00064)]]></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53 - Valberg .- Le Cloutas ou Croix du Sapet (1826m.)  et le monte-pente. (6906-IM-0090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54. - VALBERG - Terrains de Sport d'hiver - Vue prise vers la Cima Negra (2551 m.) (06094-IM-003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54 _ VALBERG - Terrains de Sports d'hiver - Vue prise vers la Cima Negra (2551 m.) (06094-IM-00429)]]></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55. Valberg (alt.1669m) - Grand Hôtel des skieurs (06094-IM-0010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57 Valberg le départ du monte-pente (06094-IM-00016)]]></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58 Valberg - Le monte-pente de la Croix du Sapet (1669m.1826m) (06094-IM-00018)]]></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59 - VALBERG - L'Arrivée du Monte-Pente (1800 m.) (06094-IM-0043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 - VALBERG-PEONE (A. M.), alt. 1800 m. (06094-IM-00339)]]></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59 Valberg - L'arrivée du monte-pente (1800m) (06094-IM-00017)]]></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62 - Valberg (Alt.1669m.) La Croix du Sapet (1829m.) (6906-IM-0090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62 - VALBERG - La Croix du Sapet (1826 m.) (06094-IM-00423)]]></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66 - VALBERG - Les Pentes de la Croix du Sapet (06094-IM-0043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70 - Valberg (1669 m.) - Grand Hôtel des skieurs et la route de Péone (06094-IM-00373)]]></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70 Valberg (1669m) - Grand Hôtel des Skieurs et la Route de Péone. (06094-IM-00132)]]></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71. - VALBERG. - Vue panoramique prise du Chastellan (06094-IM-0037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71 - Valberg -Vue Panoramique prise du Ciastellan (06094-IM-00062)]]></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71-VALBERG - Vue Panoramique prise du Ciastellan (06094-IM-0042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76. Environs de Valberg - le Hameau de Combarionne - Vue sur le Giarons (alt.2025m) (06094-IM-0005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38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 Valberg  - la Croix du Sapet (1829 m.) - Départ des pistes de ski et le Mont Mounier (2818 M.)
 (06906-IM-00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faisant partie d'un ensemble intitulé Valberg (10 photos véritables des Editions "Rella")
1: Notre-Dame des Neiges, le Grand Chalet et les hôtels - Au fond la chaîne du St Honorat.
2. Valberg (Alt. 1700 m.)  et les pentes de la Croix du Sapet
3. Valberg - La route de Beuil, le monte-Pente de la Croix du Sapet et le chalet "Le grand soleil"
4. Valberg (Alt. 1700 m.) - le remonte-pente de la Croix du Sapet
5/10. Valberg - la Croix du Sapet (1829 m.) - Départ des pistes de ski et le Mont Mounier (2818 M.)
6. Entre la Croix du Sapet et Valberg par la piste de ski "Blanche"
7. Valberg (Alt. 1700 m.) - La vieille chapelle Saint-Bernard
8. Valberg - Hôtel " les flocons" - La tête de Merich et la cime de Pale (sic)
9. Valberg (Alt. 1700 m.) - Sanctuaire de Notre-Dame des Neiges
10. Valberg (Alt. 1700 m.) - Sanctuaire de Notre-Dame des Neiges.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82. - Valberg (1669m) Sanctuaire de Notre-Dame des Neiges (06094-IM-0018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47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85 Valberg (A.-M.) (alt. 1669m) -  Notre-Dame des Neiges (06094-IM-0005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793 Valberg (1669m) - Grand Hôtel des Skieurs et la Route de Péone. (06094-IM-0013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28 - Valberg (A.-M.) - L'église (06094-IM-00183)]]></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151  Valberg (1700m) - Hôtel-Pension "L'Oustalet" (06094-IM-0013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159 Valberg (1700m) - Sports d'hiver et station estivale - restaurant le Valbergan tél 6 (06094-IM-00099)]]></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409. Les Alpes-Maritimes Valberg - (alt. 1669m) - Station de Sports d'hiver (06094-IM-0005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409 - Valberg
Station de sports d'hiver (1669 m.) (06470-IM-0090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410 - Valberg en hiver - La Croix du Sapet (1839m.)  - Vue sur le mont Mounier (6906-IM-00902)]]></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411. - Valberg (1669 m.)
Vue sur le Col de Crous et la Cime de Pal (2813 m.) (06470-IM-0090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 - VALBERG-PEONE (A. M.), alt. 1800 m. - Vue générale (06094-IM-00337)]]></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700. Valberg (A.-M) alt.1670m. Un coin du village (06094-IM-00113)]]></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705 - Valberg (A.M.) alt. 1700 m.- Vue de la Croix du Sapet sur la vallée du Tuebi (06906-IM-00943)]]></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726 - Valberg (altitude 1700 m.) - Les Hôtels et la chaîne du St Honorat (06906-IM-00993)]]></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735. Les Alpes-Maritimes Valberg - (alt. 1700m) - Les hôtels et la Chaîne du St Honorat (06094-IM-00035)]]></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737. Les Alpes-Maritimes Valberg - (alt. 1700m) - les Hôtels et la chaîne du St Honorat (06094-IM-00044)]]></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737. Les Alpes-Maritimes Valberg - (alt. 1700m) - les Hôtels et la chaîne du St Honorat (06094-IM-00059)]]></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741 Valberg  (Alt.1700m)  - L'Hôtel "les Flocons" - Les Nouveaux Chalets et le Mont Mounier (06094-IM-00117)]]></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753 - Valberg (alt. 1700 m.) - Les hôtels et la chaîne du St-Honorat (06906-IM-00939)]]></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755 - Valberg (Alt. 1700 m.) - Vue prise de la Croix du Sapet sur le Col de Crons (sic) (06906-IM-009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berg (Alt. 1700 m.) - Vue prise de la Croix du Sapet sur le Col de Crons 1 (sic)
(1) Coquille de l'éditeur: col de Crous au-dessus de Péone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760 - Les Alpes-Maritimes -  Valberg (alt. 1700m) - les "Flocons", les nouveaux chalets, le "Coq en Pâte" et au fond, le Mont Mounier (alt.2741m) (06094-IM-001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5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06.016.64  Valberg(A.-M.)  (Alt.1700m)- La Croix du Sapet et le Mont Mounier (2819m) (06094-IM-00120)]]></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7008. Les Alpes-Maritimes Valberg - (alt. 1700m) - L'hôtel Blanche Neige et le Grand Chalet (06094-IM-0003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7029 - Les Alpes-Maritimes -  Valberg (alt. 1700m) - L'hôtel "Les flocons", la chaîne du Saint Honorat et les Aiguilles de Pelens (06094-IM-00137)]]></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988 - Route de Beuil à Guillaumes - Valberg en hiver (06094-IM-00106)]]></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3013 - La Côte d'Azur - Sports d'Hiver - Valberg (alt. 1700m) - Le Monte-Pente (06094-IM-0007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3021 - La Côte d'Azur - Sports d'hiver - Valberg (alt.1700m) - la patinoire (06094-IM-00011)]]></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3227. Valberg (A.-M.) Sports d'hiver -   alt.1669m -  monte-pente du Sapet (06094-IM-00014)]]></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785 Valberg (A.-M) (Alt.1700m) et le Mont Mounier (alt. 2841m) (06094-IM-00116)]]></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788 Valberg (Alpes-Maritimes) alt. 1700m.Au loin le col de Crous (06094-IM-00128)]]></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H 18. Valberg (A.-M.) (alt. 1700m) - Chapelle Notre-Dame des Neiges (06094-IM-00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En 1937, alors que la station de Valberg est en plein développement, l'abbé Maurice Dulieux souhaite voir édifier une église qui viendrait remplacer la petite chapelle Saint-Bernard, construite en 1935 à flanc de colline, au dessus du Col du Quartier. Les plans sont confiés à Maurice Labbé, architecte, Grand Prix de Rome, et les travaux débutent rapidement, sur un nouveau terrain plus proche du centre de la station, grâce aux dons et à la souscription qui avait été lancée. 
Interrompue par la guerre, la construction reprendra en 1945 et la nouvelle église sera bénie solennellement le 22 février 1948. [ https://www.culture.gouv.fr/Regions/Drac-Provence-Alpes-Cote-d-Azur/]]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H 36  Valberg (A.-M;) alt (1762m) - Les fermes (06094-IM-0002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06.016.72 Valberg (A.-M;) alt (1700m) - La vieille chapelle (06094-IM-00024)]]></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H39.Valberg (A-M) alt. 1762m - Alpage (06094-IM-0005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4- Valberg - alt. 1700m- l'arrivée dans Valberg (06094-IM-00066)]]></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 4 - Valberg (A.M.) alt. 1700m. - L'arrivée dans Valberg (06906-IM-00941)]]></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 5 – Valberg (A.-M.) alt. 1700 m. - Le Lac (06016-IM-4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lac]]></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berge du Clôt de la Mule -  Valberg  (AM)  1700m -Le monte-pente et la vue sur le village (06094-IM-0008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 695 - Valberg (A.M.) alt 1700 m. - Le chasse-neige à turbine en action (06906-IM-00942)]]></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 697 - Valberg (A.M.) alt. 1700 m. - le grand remonte-pente (06906-IM-00935)]]></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698  Valberg(A.-M.)  (Alt.1700m)  -Remonte-pente et vue sur la Chaîne de Montagne Franco-Italienne (06094-IM-00119)]]></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704 Valberg  (Alt.1700m)  -Remonte-pente du Fallot (06094-IM-0011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711 Valberg (Alpes-Maritimes) alt. 1700m.Au loin le col de Crous (06094-IM-0012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06.016.83  Valberg(A.-M.)  (Alt.1700m)- La Croix du Sapet (1830m) (06094-IM-0012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uil (A.-M.) - Un groupe de Skieurs autour de Beuil - Le Refuge du Quartier (06094-IM-003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uil - Valberg - Centre de sports d'hiver - Circuit des célèbres Gorges du Cians et Daluis -  O/20 (Pochette) (06016-IM-00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Voir du n°1 au n°15 : cote 06016-IM-00990 à 06016-IM-01004
Voir n°16: cote 06016-IM-01006
Voir n°17 au n°20: cote 06016-IM-01009 à 06016-IM-01012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uil & Valberg par les gorges du Cians et de Daluis (06016-IM-00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bum photographique de 10 vues concernat Beuil & Valberg par les Gorges du Cians et de Daluis.1 
	Touët-sur-Var - Le vieux village et la vallée du Var - ADIA
	11887 - Beuil - la route dans les Gorges du Cians - B.E.F.
	7 - Les gorges du Cians - Les Gorges à la petite clue - C.A.P.
	1 - Beuil (alt. 1453 m.) - Vue générale. LL
	40 - Haute vallée du Var - Valberg,  vue générale
	Haute vallée du Var - Les Gorges de Daluis - LL
	1002 - Haute vallée du Var - les Gorges de Daluis - C.A.P.
	1 - Haute vallée du Var - Pont de Gueydan - La porte du Haut-Var - C.A.P.
	1 - Vallée du Var, Entrevaux (Basses-Alpes) - Vue générale et la Citadelle. LL
	80 - Puget-Théniers - Vue générale. C.A.P.
(1) nous avons respecté la numérotation et l'intitulé  inscrits sur chaque carte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don à lait (1994_2712-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écipient sur plan circulaire formé de deux cylindres de diamètres différents reliés par une partie tronconique. La paroi est très épaisse et porte deux anses opposées. Un couvercle retenue par une chaîne est très solidement fixé sur le récipient par un système de vérouillage très fort assurant une fermeture très hermétique. Ce récipient est très lours par rapport à son volume. Il est numéroté à l'aide d'un plaque de laiton. La fermeture était prévu pour reçevoir un cadenas . L'intérieur du couvercle a un joint en caoutchouc.]]></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don à lait (1994_2713-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écipient sur plan circulaire formé de deux cylindres de diamètres différents reliés par une partie tronconique. La paroi est très épaisse et porte deux anses opposées. Un couvercle retenue par une chaîne est très solidement fixé sur le récipient par un système de vérouillage très fort assurant une fermeture très hermétique. Ce récipient est très lours par rapport à son volume. Il est numéroté à l'aide d'un plaque de laiton. La fermeture était prévu pour reçevoir un cadenas . L'intérieur du couvercle a un joint en caoutchouc.]]></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uchanières (Alpes-Maritimes) - Le jeune berger et son compagnon de garde surveillant attentivement leur troupeau de moutons devant eux (06071-IM-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trairement à l'intitulé, nous sommes ici à Valberg et non à Bouchanières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ules cloutées (1 paire) (1993_2239-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hère de buis sur laquelle a été clouée des clous à larges têtes.]]></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ules cloutées "en écaille" (2 paires) (1993_2238-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hère de buis sur laquelle a été clouée des clous à larges têt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329   Valberg (A.-M.)(alt. 1700m) - Hôtel-Pension "L'Oustalet" (06094-IM-00130)]]></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332 - Valberg (A.-M.) alt. 1700m - L'hôtel des flocons et la chaîne de St Honorat (06094-IM-0013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06.016.88 Valberg (Alpes-Maritimes) - le monte-pente, le Chalet Suisse, le Grand Chalet et la chapelle (06094-IM-00082)]]></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333 Valberg (A.-M.) alt. 1700m - Hôtel des Mélèzes (06094-IM-00069)]]></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 -407 - Valberg (Alpes-Maritimes) Alt. 1700 m.
Hôtel Blanche-Neige - T. n°4 (06470-IM-00678)]]></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e de Vacances, Valberg] (06094-IM-00462)]]></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lets de Valberg] (06094-IM-00456)]]></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let, Valberg.] (06094-IM-00372)]]></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mp de neige, Valberg] (06094-IM-00437)]]></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pelle Notre-Dame-des-Neiges, Valberg] (06094-IM-00459)]]></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pelle Notre-Dame-des-Neiges, Valberg] (06094-IM-00460)]]></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pelle Notre-Dame-des-Neiges, Valberg] (06094-IM-00461)]]></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pelle Saint-Bernard-de-Menthon (06094-ARC-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f unique rectangulaire à chevet plat. Couvrement en plafond lambrissé à trois pans. Intérieur revêtu d'un enduit blanc et de lambris en demi-troncs de mélèze dans la partie inférieure des murs. Sol en plancher. Paroi extérieures entièrement en larges planches de bois enfermant des parois de briques. Façade formée de grands vantaux de bois, dont un doublé d'une grille. La chapelle est couverte en bardeau de mélèze avec un léger clocheton ajouré en bo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06.016. 93 Valberg  (Alpes-Maritimes) alt 1700m -Le monte-pente et la vue sur le village (06094-IM-0008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pelle Saint-Bernard-de-Menthon] (06094-IM-00379)]]></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pelle Saint-Bernard-de-Menthon et la station de Valberg] (06094-IM-00458)]]></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en de Maurice Moser faisant la promotion de la station (06094-IM-000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Cians-Daluis - Valberg (06-ALPES-MARITIMES) alt 1400/2400 m. (CV 82) (06094-IM-00039)]]></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des Gorges du Cians et de Daluis (06071-IM-012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pochette de vingt photographies  faisant partie d'un ensemble intitulé  "Circuit des Gorges du Cians et de Daluis" aux éditions  CAP.
Dans l'ordre d'apparition 1
1. Guillaumes - Vue générale
13. Haute-Vallée du Var - Les Gorges de Daluis
4. Haute-Vallée du Var - Les Gorges de Daluis 2
15. Haute-Vallée du Var - Tunnel dans les Gorges de Daluis
16. Haute-Vallée du Var - La route dans les Gorges de Daluis
5. Haute-Vallée du Var  - Les Gorges de Daluis, la tête de femme
18. Haute-Vallée du Var - Pont de Gueydan
19. Entrevaux - Vue générale et la citadelle
20. Puget-Théniers - Vue générale
10. Vallée du Var - Touët-sur-Var
20. Vallée du Var - Touët-sur-Var - Les Gorges du Cians
3. Les Gorges du Cians - La route dans les Gorges
5.  Les Gorges du Cians- Tunnel dans les Gorges
10. Beuil - Les Gorges du Cians - La route en hiver
8. Les Gorges du Cians - les Gorges à la grande clue
9. Beuil - La route dans les Gorges du Cians
11. Beuil - Vue générale (alt. 1453 m.)
1. Beuil - Vue générale (alt. 1453 m.)
2. Haute-Vallée du Var - Valberg, vue générale
1. Haute-Vallée du Var - Valberg en hiver
(1) Nous avons respecté l'ordre de la numérotation et l'intitulé inscrits sur la pochette
(2) Coquille de l'éditeur: numéro 14 sur la photographie et 4 sur la pochette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des Gorges du Cians et de Daluis (06016-IM-00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pochette de vingt photographies "véritables" en couleurs numérotées faisant partie d'un ensemble intitulé  "Circuit des Gorges du Cians et de Daluis  publié par les Editions "Rella".
Dans l'ordre d 'apparition1:
1. Gorges de la Mescla - Pont et tunnels
2. Touët-sur-Var
3. Les Gorges inférieures du Cians et Moulin de Rigaud
4. La montée dans les Gorges rouges du Cians
5. Gorges du Cians - la petite Clue
6. Gorges du Cians - la grande CLue
7. Gorges du Cians - La route de Touët à Beuil
8. Beuil (alt. 1450 m.) et les lacets
9. Les Launes (alt. 1546 m.) et le grand Hôtel du Mt Mounier
10. Valberg (alt. 1700m.) et la chaîne du St-Honorat
11. Valberg (alt. 1700 m.) - Vue sur le col de Crous prise des pentes de la Croix du Sapet
12. Vallée du Var et entrée des Gorges de Daluis - Vue prise entre St Brès et Guillaumes
13. Guillaumes
14. Gorges de Daluis - Le pont du Saut de la Mariée
15. Gorges de Daluis - Le grand abîme
16. Gorges de Daluis - La gardienne des Gorges
17. Le Var à la sortie des Gorges de Daluis
18. Entrevaux et sa citadelle  - Ancienne place forte construite par Vauban
19. Entrevaux -  Pont-levis et citadelle construits par Vauban de 1695 à 1700
20. Touët-sur-Var et la vallée du Var
(1) Nous avons respecté la légende et la numérotation inscrites sur chaque carte postale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M-88 - Valberg (A.M.) Alt. 1700 m. - Départ du Remonte-pente de la tête du Sapet (1700-1851 m.) (06906-IM-00936)]]></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M-88 Valberg (A.-M.)  (alt.1700m) - départ du remonte-pente de la Tête du Sapet (06094-IM-00009)]]></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M-90 Valberg (A.-M.)  (alt.1700m) - départ du remonte-pente de la Tête du Sapet (1700/1851) (06094-IM-00013)]]></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 du Valberg - Les Alpes] (6906-IM-00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 du Valbe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60 Les Alpes-Maritimes -  Valberg (alt. 1700m) - Le Coq en pâte et les flocons (06094-IM-0014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06 - 1820  - Valberg (alt. 1700 m.) - Le centre de la station de sports d'hiver, au fond la chaîne du St Honorat (06906-IM-00988)]]></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de la Boucherie-Charcuterie David Frères à Valberg] (06071-IM-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de la construction de la Boucherie Charcuterie David Frères à Valberg dirigé par Jules David alors que son frère Henri tenait la boucherie de Guillaumes.
 ]]></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ple près d'une Croix, Valberg.] (06094-IM-00404)]]></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C4- Valberg - alt. 1700m "Le San Remo" et les chaletsiècle (06094-IM-00065)]]></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claration de vente de vins - Valberg -1961]  (06071-AN-012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Récépissé pour la perception de contributions indirectes  délivré par la recette buraliste1 de Valberg au nom de David Jules . Ce dernier souhaite vendre des boissons de 1ère et 2 ème catégorie et il précise que c'est de la vente à  emporter, aucune consommation sur place
(1) Recette buraliste, bureau qui, dans les circonscriptions ne disposant pas d’un bureau des douanes, percevait certaines contributions indirectes, en particulier celles qui étaient liées au transport et au débit des boissons alcoolisées. Les recettes buralistes étaient souvent associées à un débit de tabac. 
 ]]></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 315 - Valberg (A.M.) alt. 1700 m. - Vue générale avec les hôtels - Au fond, la chaîne St-Honorat, au premier plan, la Chapelle Notre-Dame-des-Neiges (06906-IM-00940)]]></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avion au dessus de..11 Valberg (Alpes-Maritimes) alt. 1700 m. - Vue générale - au fond Tête du Pommier (06094-IM-00139)]]></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SF, Alimentation, Souvenirs, Valberg] (06094-IM-0038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sur l'organisation de Résistance de l'armée (O.R.A.)] (06071-AN-009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ris de Gueyer  retrace dans son étude les opérations réalisées dans le quadrilatère insurrectionnel  (Beuil - Valberg, Péone, Guillaumes, Puget-Théniers) où est intervenu Oberto Joseph dit Durival.
Le  fameux message du 5 juin 1944 "Méfiez vous du toréador"  qui prescrivait  sur le plan national une intensification massive de la guérilla connut des interprétations différentes. Dans le Sud-Est, la Direction départementale F.F.I  commandée par Denan alias Melin la jugea prématurée et dangereuse alors que l'O.R.A. (Organisation de Résistance de l'Armée) dirigée par le capitaine Gauthier  alias Malherbe , respectueux des ordres de l'Etat major du Général de Gaulle décida d'engager sans délai le combat. Dès lors la région de Beuil-Valberg connut une activité croissante et le quadrilatère devint rapidement le centre de gravité de l'activité "terroriste" dans l'ouest du département des Alpes-Maritimes puis le PC départemental des forces armées combattantes rassemblées par l'O.R.A.
Boris de Gueyer détaille les opérations de guérilla notamment:
7 -17 juillet             Insurrection de la zone Beuil - Valberg, Guillaumes
18 - 22 juillet         Importantes attaques allemandes dans le Cians et Daluis
23 juillet - 8 août   Regroupement et réorganisation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ursion des Gorges du Cians et de Daluis (I) (06071-IM-01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pochette de vingt photographies numérotées faisant partie d'un ensemble intitulé  "Excursion des Gorges du Cians et de Daluis  publié par les Editions "Rella".
1. Gorges de la Mescla
2. Touët-sur-Var
3. Les Gorges du Cians
4. La route dans les Gorges du Cians
5. Gorges du Cians en hiver
6. Gorges du Cians: le couloir
7. Beuil
8. Beuil vu de la route des Launes
9. Les Launes et le grand Hôtel du Mt Mounier
10. Valberg et ses hôtels (alt. 1669 m.)
11. La vallée du Var et l'entrée des Gorges de Daluis vus de la route Valberg-Guillaumes
12. Guillaumes (manquante)1
13. Gorges de Daluis
14. Gorges de Daluis: le grand abîme
15. La gardienne des Gorges
16. Le Var à la sortie des Gorges de Daluis
17. Entrevaux et sa citadelle (anc.place forte du XVIIIe s.)
18. Entrevaux: le pont fortifié et la vieille porte
19. Puget-Théniers
20. Touët et la vallée du Var
(1) Le carnet présente la photographie n°11 en deux exemplaires et la n° 12 est absente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ursion des Gorges du Cians et de Daluis [II) (06071-IM-012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pochette de vingt photographies numérotées faisant partie d'un ensemble intitulé  "Excursion des Gorges du Cians et de Daluis  publié par les Editions "Rella" 1.
1. Gorges de la Mescla
2. Touët-sur-Var
3. Les Gorges du Cians
4. La route dans les Gorges du Cians
5. Gorges du Cians en hiver
6. Gorges du Cians: le couloir
7. Beuil et le Mt Mounier
8. Beuil vu  des Launes (1454 m. d'altitude)
9. Route de l'Hôtel du Mt Mounier et vue sur les Launes
10. Péone
11. Guillaumes
12. Gorges de Daluis
13. Gorges de Daluis: le grand abîme
14. La gardienne des Gorges
15. Le Var à la sortie des Gorges de Daluis
16. Pont du Gueydan
17. Entrevaux et sa citadelle (anc.place forte du XVIIIe s.)
18. Entrevaux: le pont fortifié et la vieille porte
19. Puget-Théniers
20. Touët et la vallée du Var
(1) Ce carnet reprend en grande partie les photos du carnet I  et ajoute deux clichés sur Péone et Pont de Gueydan) (voir document I  à la cote 06071-IM-01281). La différence réside surtout dans une meilleure qualité d'imag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06.6709 - Valberg (Alt. 1700 m.) - le Grand Châlet, les Hôtels et la Croix du sapet (06906-IM-0094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trait du Livre d'or de l'hôtel les Flocons à Valberg entre 1946 et les années 1960] (06094-AN-00001)]]></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costumées, Croix du Sapet, Valberg.] (06094-IM-00417)]]></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5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rme à Valberg, 2e quart du 20e siècle] (06094-IM-00350)]]></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glise Notre-Dame des Neiges (06094-ARC-0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f rectangulaire de six travées délimitées par de grands arcs diaphragmes fortement brisés portant directement la charpente et le couvrement. Celui-ci est un plafond bâtière divisé en 21 panneaux par travée ornés de peintures.
Le chœur est décoré par Geneviève Mangin et plusieurs autres artistes dont Jean-Baptiste Marcelle Neveu.
Au centre du choeur : La  Vierge toute blanche et Jésus emmailloté en son anorak. Marie se dresse étendant largement son manteau en signe de protection sur la toute la région. Le Mounier, Péone et ses curieuses aiguilles. Beuil et son clocher, Guillaumes que domine son fier château féodal.
Côté gauche, la Croix du Sapet se dresse bien haut sur les cimes. Les skieurs et les donateurs viennent faire hommage à la patronne des montagnes.
Jean Cassarini a réalisé La peinture murale du porche représentant le jugement dernier.
Le sujet est représenté par deux paraboles  en insistant « sur le retour de l’homme à Dieu » sur la manière d’accéder à la Béatitude plutôt que sur le jugement lui-même.
Au-dessus de la porte  « Au dernier jour, mes anges sépareront le bon grain de l’ivraie ». Plus haute, une grille de bois supporte le soleil de Justice, symbolisant tout à la fois le Christ comme juge de l’humanité, La sainte Trinité et la lumière de la gloire divine : « in lumine tuo didebimus lumen» d’un rocher symbolisant le Christ source de toute grâce, surmontant la grille de bois, surgissent 7 torrents d’eau vive s’identifiant aux sept sacrements de la foi catholique. (baptême confirmation, pénitence, Eucharistie, ordre, mariage, extrême-onction).
A gauche la porte du Ciel, symbole de la Bienheureuse Vierge Marie, et une représentation de la parabole des Anges moissonneurs qui font entrer le bon grain au Paradis. 
A droite la fontaine des jardins, on sont représentés vertus et valeurs morales par des personnages cueillant des fruits.
En dessous, les anges, font un feu d’ivraie et de mauvais arbres qui dévore les sept péchés capitaux.
Plus bas les Béatitudes représentés par des personnages familiers ; berger, chasseur alpin, cultivateur… dont les traits rappellent deux acteurs de la construction de l’église le guide l’Abbé Dulieux, Le vieillard M. Hétier, le mécène, Le  troisième personnages M. Moser.
Les vices : nains ou diablotins, les colombes : sept dons de l’Esprit Saint : sagesse, science, conseil, intelligence, piété, force, crainte.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glise Notre-Dame des neiges - Valberg - 1946]  (06094-AN-009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église Notre-Dame des neiges dont la construction a débuté le 4 août 1939 a été inaugurée en 1948.
L'abbé Maurice Dulieux est l'artisan de la chapelle Notre Dame des Neiges. Le nom provient de l'église d'Amé, petit village aujourd'hui déserté entre Guillaumes et Saint Léger.  Ce n'est pas à cause de la station et du ski que l'on évoque la neige, mais d'un miracle qui au V° siècle vit le mont Esquilin à Rome recouvert  au cœur du mois d'août de neige, ce qui fera en 435 construire saint Marie Majeure à Rome. Saint Bernard devenait vraiment trop exiguë avec le developpement des sports d'hiver. Le 4  juin 1939 la première pierre était bénie par l'évêque de Nice sur un terrain offert par madame Rancurel. Ses plans  sont du grand prix de Rome  Maurice Labbé et la décoration intérieure de 1943, illustre les litanies de la Vierge. Elle est une œuvre commune du cercle Fra Angelico dirigé par madame Geneviève Mangin. Ce n'est qu'en 1948 en février alors que la neige tombait, que Notre Dame des Neiges fut bénie par monseigneur Rémond évêque de Nice.  L'abbé Dulieux la fera agrandir en 1963, sur des plans de l'architecte Cassarini . Cet ultime agrandissement sera achevé en 1967.  Derrière l'autel,  des boiseries ornées de céramiques, rappellent une ancienne peinture sur bois  dont l'abbé Dulieux présentant son église à la vierge. C'est en 1983 qu'il fera don de sa chapelle à la commune de Péone dont dépend maintenant Valberg. Le père Bernard Veisse  répond toujours à qui lui demande pourquoi, il n'y a pas de cimetière à Valberg : « Si, il y en a un, il là devant vous. »  Le père Dulieux étant inhumé  à la droite de la nef depuis le 16 août 1992.
T Jan. [dilun istoric n°39]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u Cians et Daluis (06071-IM-012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12 photographies détachables des éditions "La maison de la carte postale" consacrées au Gorges du Cians et de Daluis.
Dans l'ordre d 'apparition 1 :
2.010 - Gorges de la Mescla
2.005 - Gorges du Cians (A.M.)
2.019 - Gorges du Cians (A.M.)
2.004 - Beuil (A.M.) - Vue générale
1028 -Gorges de Daluis - Le gouffre
1.030 - Vallée du Var - Vue de Villars
2.007 - Gorges de Daluis (A.M.) - La tête de femme
2.008 - Gorges de Daluis - Le saut de la Mariée
2.003 - Valberg (alt. 1669 m.) - Vue générale
1.025 - Entrevaux (B.A.) -  Vue générale
(1) Nous avons respecté la numérotation inscrite sur chaque carte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u Cians - Touët-sur-Var, Beuil, Les Launes, Valberg (alt. 1.700 m.) (06016-IM-00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bum de 10 photographies consacrées aux Gorges du Cians 1:
	3845 - Touët-su-Var (alt. 324 m.) - Le vieux village et la vallée du Var
	3855 - Moulin de Rigaud et sortie des Gorges inférieurs des gorges inférieures du Cians
	3856 - La route de Touët de Beuil dans les Gorges rouges du Cians
	3857 - Gorges supérieures du Cians - La route de Touët-sur-Var à Beuil
	3858 - Gorges du Cians - La grande Clue au passage de l' Enfer
	3862 - Chalet-Refuge du ski club de Nice et vallée entre les Launes et Valberg
	3848 - Valberg (Alt. 1700m.) - Les Hôtels Au fond, la Chaîne du St Honorat
	3826 - Valberg (alt. 1700m.) - les Chalets et le Mont Mounier.
	3865 - Les launes (al. 1546 m.) et le GrandHôtel du Mont Mounier
	3866 - Beuil (alt. 1450 m.)
 (1) nous avons respecté la numérotation et l'intitulé inscrits sur chaque cart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Hôtel des Skieurs et le magasin de sport Le Valbergan, Valberg, 2e quart du 20e siècle] (06094-IM-00388)]]></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ion,  Valberg] (06094-IM-0037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ute Vallée du Var. Alpes-Maritimes (BIB-00014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06-6726 - Valberg (alt. 1700 m.) - Le centre de la station , la chaîne du St Honorat et les Aiguilles de Pélens (06906-IM-00992)]]></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ute Vallée du Var. Alpes-Maritimes. (BIB-00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chure touristique présentant tous les villages de la haute vallée du Var]]></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ôtel La Croix du Sapet, Valberg] (06094-IM-00386)]]></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ôtel Les Mélèzes, Valberg] (06094-IM-00383)]]></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ôtel les Mélèzes, Valberg] (06094-IM-00384)]]></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76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auguration de la piscine et du téleski (06094-IM-00010)]]></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auguration du téléski du Vasson - Valberg 1961] (6906-IM-009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auguration en 1961 du Téléski débrayable du Vasson à Valberg (altitude de départ 1682 m, altitude d'arrivée 1821 m). On reconnaît  notamment à l'extrême droite l'abbé Dulieu Maurice et David Jules et Raoul Graille au 2ème rang à gauche.]]></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81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Mémoriam Chapelle de la Vierge de Valberg, inaugurée le 4 aôut 1935 (06094-IM-00019)]]></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une fille et homme âgé, montés sur une mule, sur la route de Valberg.] (06094-IM-00382)]]></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ote d'Azur et son Arrière Pays - Valberg et ses environs (102/190) (06094-IM-00207)]]></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ncienne chapelle  Saint-Bernard - Valberg - 1946] (06094-AN-009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Chapelle Saint-Sauveur de Menthon, patron des montagnards avant sa restauration. Elle fut d'abord appelée Notre-Dame de Valberg . Elle a été construite en 1935 sur un terrain offert par la famille Baudin et bénite le dimanche 4 août 1935 par Monseigneur Germond, vicaire général de Nice.
Elle a été restaurée et inaugurée le 8 avril 1978 sous le Haut-Patronage de Monseigneur Mouisset, évêque de Nice, Monsieur l'Abbé Dulieux, curé doyen de Valberg et artisan de la chapelle Notre-dame des neige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 Valberg  - Entre la Croix du Sapet et Valberg par la piste de ski "Blanche"
 (06906-IM-00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faisant partie d'un ensemble intitulé Valberg (10 photos véritables des Editions "Rella")
1: Notre-Dame des Neiges, le Grand Chalet et les hôtels - Au fond la chaîne du St Honorat.
2. Valberg (Alt. 1700 m.)  et les pentes de la Croix du Sapet
3. Valberg - La route de Beuil, le monte-Pente de la Croix du Sapet et le chalet "Le grand soleil"
4. Valberg (Alt. 1700 m.) - le remonte-pente de la Croix du Sapet
5. Valberg - la Croix du Sapet (1829 m.) - Départ des pistes de ski et le Mont Mounier (2818 M.)
6/10. Entre la Croix du Sapet et Valberg par la piste de ski "Blanche"
7. Valberg (Alt. 1700 m.) - La vieille chapelle Saint-Bernard
8. Valberg - Hôtel " les flocons" - La tête de Merich et la cime de Pale (sic)
9. Valberg (Alt. 1700 m.) - Sanctuaire de Notre-Dame des Neiges
10. Valberg (Alt. 1700 m.) - Sanctuaire de Notre-Dame des Neiges.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47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ncienne Croix de Valberg (alt. 1830m) devant le Mont Mounier (06094-IM-00003)]]></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tation de sports d'hiver de Valberg] (06094-IM-0043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halet Suisse] (06094-IM-00370)]]></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halet Suisse, Valberg] (06094-IM-00385)]]></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Grand Hôtel de Valberg (A.M.), alt. 1.700 m. (06094-IM-0039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Grand Hôtel de Valberg (A.-M.) alt. 1700m (06094-IM-00108)]]></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91 - 1912 - Gorges du Cians en hiver - Route de Touët-sur-Var à Beuil-Valberg (06016-IM-01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orges du Cians en hiver
Route de Touët-sur-Var à Beuil-Valberg
 ]]></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93 - 1902- Valberg (Alt. 1700 m.)  (06906-IM-01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te postale "souvenirs de Valberg alt. 1 700 m." présentant quatre points de vue
1. Vue générale et chaîne du Saint-Honorat
2.Les chalets et le mont Mounier
3. Le Grand Soleil et les nouveaux immeubles sur la route de Beuil
4. Le Monte-pente de Garibeuil, le Grand Hôtel, au loin les aiguilles de Pélens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93 - 1916 - Valberg (Alt. 1700 m.) (06906-IM-01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te postale "souvenirs de Valberg alt. 1 700 m." présentant cinq pount de vue
1. La grande clue dans les Gorge du Cians
2. Vue générale
3. Gorges de Daluis: pont du saut de la mariée
4. Les nouveaux chalets et le Mont Mounier (alt. 2741 m.)
5. Vue sur le centre de la staion et la Croix du Sapet]]></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 1776 Valberg (alt. 1700m) Sanctuaire de Notre-Dame des Neiges (06094-IM-0020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7. Valberg (Alt. 1700 m.)  - La vieille chapelle Saint-Bernard
 (06906-IM-00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faisant partie d'un ensemble intitulé Valberg (10 photos véritables des Editions "Rella")
1: Notre-Dame des Neiges, le Grand Chalet et les hôtels - Au fond la chaîne du St Honorat.
2. Valberg (Alt. 1700 m.)  et les pentes de la Croix du Sapet
3. Valberg - La route de Beuil, le monte-Pente de la Croix du Sapet et le chalet "Le grand soleil"
4. Valberg (Alt. 1700 m.) - le remonte-pente de la Croix du Sapet
5. Valberg - la Croix du Sapet (1829 m.) - Départ des pistes de ski et le Mont Mounier (2818 M.)
6. Entre la Croix du Sapet et Valberg par la piste de ski "Blanche"
7/10. Valberg (Alt. 1700 m.) - La vieille chapelle Saint-Bernard 1
8. Valberg - Hôtel " les flocons" - La tête de Merich et la cime de Pale (sic)
9. Valberg (Alt. 1700 m.) - Sanctuaire de Notre-Dame des Neiges
10. Valberg (Alt. 1700 m.) - Sanctuaire de Notre-Dame des Neiges.
(1) Chapelle Saint-Bernard-de-Menthon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1894 - Valberg (Alt. 1700 m.) (06906-IM-01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te postale "souvenirs de Valberg alt. 1 700 m." présentant cinq pount de vue
1. Vue générale et chaîne du Saint-Honorat
2. Vue d'ensemble et les pentes de la croix du Sapet
3. Les Edelweiss du Mont Mounier
4. Les alentours de l'Hôtel Les Flocons et de l'Hôtel Le Coq en Pâte, et le Mont mounier (alt. 2741 m.)
5. Sanctuaire de Notre-Dame des Neiges. Le porche vu de nui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 1958  Valberg (alt 1700m)) - le Téléski du Garibeuil et le Chalet Suisse au fond à Gauche le Sanctuaire ND des Neiges (06094-IM-0008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 3876 - Valberg - (alt. 1700m) - Hôtel Blanche-neige (06094-IM-0003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 6708  Valberg (alt 1700m)) -L'hôtel "Les Mélèzes" et  le Chalet Suisse (06094-IM-0008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 Valberg (Alt.1669m) - Les villas et l'hôtel "les flocons" au fond le mont Mounier - 2818m (06094-IM-001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Valberg - (alt. 1700m) -La chapelle, le Grand Chalet et l'Hôtel "Le Chalet Suisse (06094-IM-00080)]]></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  Valberg alt 1700m -remonte-pente de Fallot (06094-IM-00089)]]></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chalets de Valberg] (06094-IM-0044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chalets de Valberg] (06094-IM-00447)]]></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38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uides valléens : Var-Cians (BIB-001540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Valberg - Hôtel " les flocons" - La tête de Merich et la cime de Pale (sic)
 (06906-IM-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faisant partie d'un ensemble intitulé Valberg (10 photos véritables des Editions "Rella")
1: Notre-Dame des Neiges, le Grand Chalet et les hôtels - Au fond la chaîne du St Honorat.
2. Valberg (Alt. 1700 m.)  et les pentes de la Croix du Sapet
3. Valberg - La route de Beuil, le monte-Pente de la Croix du Sapet et le chalet "Le grand soleil"
4. Valberg (Alt. 1700 m.) - le remonte-pente de la Croix du Sapet
5. Valberg - la Croix du Sapet (1829 m.) - Départ des pistes de ski et le Mont Mounier (2818 M.)
6. Entre la Croix du Sapet et Valberg par la piste de ski "Blanche"
7. Valberg (Alt. 1700 m.) - La vieille chapelle Saint-Bernard 1
8/10 Valberg - Hôtel " les flocons" - La tête de Merich et la cime de Pale (sic)
9. Valberg (Alt. 1700 m.) - Sanctuaire de Notre-Dame des Neiges
10. Valberg (Alt. 1700 m.) - Sanctuaire de Notre-Dame des Neiges.
(1) Chapelle Saint-Bernard-de-Menthon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skieurs, Valberg] (06094-IM-0043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24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histoire de Valberg (BIB-1800275)]]></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62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urice Moser - promoteur immobilier de la station de Valberg. 1904 +1996 (06094-IM-00090)]]></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3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sse inaugurale de la nouvelle Croix du Sapet 1935 (06094-IM-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sse inaugurale du téléki de la Croix en 1960 par l'abbé Dulieu, arrivé en 1936 (06094-IM-00124)]]></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ins pâturant à Valberg] (06094-IM-0038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re de skis et bâtons plantés dans la neige. En arrière plan le mont Mounier, Valberg.] (06094-IM-00453)]]></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sejada tra li nouostri estacioun. (BIB-0013990)]]></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ysage de Valberg] (06094-IM-00457)]]></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ysage sur la route de Valberg] (06094-IM-0034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 VALBERG-PEONE (A. M.), alt. 1800 m. - La Forêt (06094-IM-00334)]]></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ysage, Valberg] (06094-IM-00439)]]></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Gorges de la Mescla - 1/20  (06016-IM-009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Touët-sur-Var - 2/20   (06016-IM-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Gorges du Cians - 3/20    (06016-IM-009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Route du Cians - 4/20   (06016-IM-009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Le Cians - Les grandes clues - 5/20   (06016-IM-009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Beuil - Vue générale - 6/20   (06016-IM-009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Le Giarons - Pistes de ski - 7/20    (06016-IM-009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38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Hôtel du Mont Mounier - 8/20    (06016-IM-009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Tremplin olympique - 9/20     (06016-IM-009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38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 Valberg (Alt. 1700 m.)  - Sanctuaire de Notre-Dame-des-Neiges
 (06906-IM-00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faisant partie d'un ensemble intitulé Valberg (10 photos véritables des Editions "Rella")
1: Notre-Dame des Neiges 1, le Grand Chalet et les hôtels - Au fond la chaîne du St Honorat.
2. Valberg (Alt. 1700 m.)  et les pentes de la Croix du Sapet
3. Valberg - La route de Beuil, le monte-Pente de la Croix du Sapet et le chalet "Le grand soleil"
4. Valberg (Alt. 1700 m.) - le remonte-pente de la Croix du Sapet
5. Valberg - la Croix du Sapet (1829 m.) - Départ des pistes de ski et le Mont Mounier (2818 M.)
6. Entre la Croix du Sapet et Valberg par la piste de ski "Blanche"
7. Valberg (Alt. 1700 m.) - La vieille chapelle Saint-Bernard 2
8. Valberg - Hôtel " les flocons" - La tête de Merich et la cime de Pale (sic)
9/10 Valberg (Alt. 1700 m.) - Sanctuaire de Notre-Dame des Neiges
10. Valberg (Alt. 1700 m.) - Sanctuaire de Notre-Dame des Neiges.
(1) (1) En 1937, alors que la station de Valberg est en plein développement, l'abbé Maurice Dulieux souhaite voir édifier une église qui viendrait remplacer la petite chapelle Saint-Bernard, construite en 1935 à flanc de colline, au dessus du Col du Quartier. Les plans sont confiés à Maurice Labbé, architecte, Grand Prix de Rome, et les travaux débutent rapidement, sur un nouveau terrain plus proche du centre de la station, grâce aux dons et à la souscription qui avait été lancée. 
Interrompue par la guerre, la construction reprendra en 1945 et la nouvelle église sera bénie solennellement le 22 février 1948. [ https://www.culture.gouv.fr/Regions/Drac-Provence-Alpes-Cote-d-Azur/]]
(2) Chapelle Saint-Bernard-de-Menthon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Beuil - Les Launes - Pistes de ski- 10/20    (06016-IM-009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Beuil - Tête du Giarons- 11/20    (06016-IM-010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Valberg - Aiguilles de Pelens. Sommet de la Frema - Pic de Micon- 12/20     (06016-IM-01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Valberg - 13/20 (06016-IM-01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Valberg - Pistes de ski - 14/20  (06016-IM-01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Valberg - Saut olympique - 15/20   (06016-IM-01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Guillaumes et la vallée du Var - 16/20 (06016-IM-01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Gorges de Daluis - Pont de la mariée - 17/20  (06016-IM-01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Gorges de Daluis - Gardienne des Gorges - 18/20 (06016-IM-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Pont de Gueydan - Vallée du Var - 19/20  (06016-IM-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 - VALBERG-PEONE (A. M.), alt. 1800 m. - sous bois (06094-IM-00335)]]></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Entrevaux - 20/20   (06016-IM-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montée mécanique, Valberg] (06094-IM-00436)]]></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monte-pente, Valberg] (06094-IM-00425)]]></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monte pente, Valberg] (06094-IM-00432)]]></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monte Pente, Valberg] (06094-IM-00434)]]></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ute de Péone (06094-IM-00142)]]></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ute de Valberg (06094-IM-00352)]]></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ieurs à Valberg] (06094-IM-00418)]]></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ieuse, Valberg, 2e quart du 20e siècle.] (06094-IM-0037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ir à Valberg - 1946] (06094-IM-0094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 Valberg (Alt. 1700 m.)  - Sanctuaire de Notre-Dame-des-Neiges
 (06906-IM-009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faisant partie d'un ensemble intitulé Valberg (10 photos véritables des Editions "Rella")
1: Notre-Dame des Neiges, le Grand Chalet et les hôtels - Au fond la chaîne du St Honorat.
2. Valberg (Alt. 1700 m.)  et les pentes de la Croix du Sapet
3. Valberg - La route de Beuil, le monte-Pente de la Croix du Sapet et le chalet "Le grand soleil"
4. Valberg (Alt. 1700 m.) - le remonte-pente de la Croix du Sapet
5. Valberg - la Croix du Sapet (1829 m.) - Départ des pistes de ski et le Mont Mounier (2818 M.)
6. Entre la Croix du Sapet et Valberg par la piste de ski "Blanche"
7. Valberg (Alt. 1700 m.) - La vieille chapelle Saint-Bernard 1
8. Valberg - Hôtel " les flocons" - La tête de Merich et la cime de Pale (sic)
9. Valberg (Alt. 1700 m.) - Sanctuaire de Notre-Dame des Neiges
10/10 Valberg (Alt. 1700 m.) - Sanctuaire de Notre-Dame des Neiges.
(1) Chapelle Saint-Bernard-de-Menthon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ir à Valberg - 1946]  (06094-IM-00942)]]></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r de Valberg -  ca 1940 (04202-IM-015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gnons de la résistance ou simples camarades de Louis Moreau, tous de Sausses (04)
accroupis à droite:  Louis Moreau
à gauche: Mathurin Féraud
Debouts: Astier, Briquetti et Robert]]></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rs du Haut-Var. Des Gorges de Daluis aux Gorges du Cians : Guillaumes - Sauze - Daluis - Val d'Entraunes - Beuil - Péone - Valberg (Photocopie)  (BIB-0016069)]]></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ion de Valberg] (06094-IM-00438)]]></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ion de Valberg en hiver] (06094-IM-00454)]]></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ion de Valberg en hiver] (06094-IM-00455)]]></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r la route de Valberg] (06094-IM-00445)]]></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ches  et chèvres sur la route de Valberg] (06094-IM-00355)]]></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06094-IM-00007)]]></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06094-IM-0009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890- Valberg (altitude 1700 m.) -  Le Central ¨Park,  le Grand  Chalet, le Montclar, le Chalet Suisse, les Mélèzes etc... A l'arrière plan les pentes de la Croix du Sapet (06906-IM-00999)]]></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38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 - Valberg - Côte d'Azur Alpes-Maritimes - Alt. 1600 - 2000 m. Station Hiver - Été Neige - Ski - Soleil à 80 km de Nice (06906-IM-00989)]]></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3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06094-IM-00264)]]></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6906-IM-0090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06094-IM-214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s et commentaires extraits du travail de maîtrise 1 de Philippe Cherbuy, intitulé "les paysages ruraux du Comté de Nice" - Photo n°117 , Valberg
"Tout comme Auron, Valberg était un hameau de céréaliculture et un bel alpage. Son évolution en station de sports d'hiver a donné lieu à la création d'un petit centre avec des maisons juxtaposées et des commerces variés. Aussi, Valberg présente presque l'image d'un village. Ce petit centre groupé cède vite le pas à des constructions dispersées mais il existe tout de même."
(1) dirigé par Paul Castella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06094-IM-214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s et commentaires extraits du travail de maîtrise 1 de Philippe Cherbuy, intitulé "les paysages ruraux du Comté de Nice" - Photo n°119 , Valberg
"A Valberg comme dans bien d'autres stations, tout est fait pour combler, voire provoquer:
le moindre désir du skieur. Ici la terrasse du café est en bordure de la piste et les remontées mécaniques, visibles à droite, démarrent presque au bord de la route.."
(1) dirigé par Paul Castella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10 Photos Véritables - "Rella" (06906-IM-009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pochette de dix photographies faisant partie d'un ensemble intitulé  Valberg publié par les Editions "Rella"
1. Notre-Dame des Neiges, le Grand Chalet et les hôtels - Au fond la chaîne du St Honorat.
2. Valberg (Alt. 1700 m.)  et les pentes de la Croix du Sapet
3. Valberg - La route de Beuil, le monte-Pente de la Croix du Sapet et le chalet "Le grand soleil"
4. Valberg (Alt. 1700 m.) - le remonte-pente de la Croix du Sapet
5. Valberg - la Croix du Sapet (1829 m.) - Départ des pistes de ski et le Mont Mounier (2818 M.)
6. Entre la Croix du Sapet et Valberg par la piste de ski "Blanche"
7. Valberg (Alt. 1700 m.) - La vieille chapelle Saint-Bernard
8. Valberg - Hôtel " les flocons" - La tête de Merich et la cime de Pale (sic)
9. Valberg (Alt. 1700 m.)  - Sanctuaire de Notre-Dame des Neiges
10. Valberg (Alt. 1700 m.) - Sanctuaire de Notre-Dame des Neiges.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 m.) - Arrêt sauté (06094-IM-00408)]]></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 m.) - Champs de neige - Pentes du Sapet (06094-IM-00409)]]></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 m.) - Concours de Ski sur les pentes de la Croix de Valberg (06094-IM-00399)]]></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 m.) - Concours sur les pentes de la Croix de Valberg. Au fond, les Cimes du Haut-Var. (06094-IM-00396)]]></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 m.) - En attendant son tour pour le Monte-pente de Valberg (06094-IM-0039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6. Valberg (A.-M.) (alt. 1670m) - la chapelle rustique (06094-IM-00047)]]></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 m.) - Jeune femme sur le remonte pente.] (06094-IM-00400)]]></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3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 m.) - Le Monte-pente (06094-IM-00397)]]></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 m.) - Montée à la Croix de Valberg avant la création du Monte-pente (6906-IM-00923)]]></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 m.) - Tremplin (06094-IM-00407)]]></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m - en attendant son tour pour le Monte-pente de Valberg (06094-IM-00015)]]></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m.) - En route vers la Croix de Valberg (06094-IM-00412)]]></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1669m.) - Montée à la Croix de Valberg avant la création du Monte-pente (06094-IM-0041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1941] (06071-IM-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vid Henri (en noir) avec des amis à Valberg en 1941.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Alpes-Maritimes] (6906-IM-00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éneigement du col de Valberg.]]></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pes-Mmes) - alt 1700m - Statio d'Hiver et Station estivale. 486-79A - Vue aérienne en hiver. Dans le fond la tête de l'Aspe. (06094-IM-0013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6. Valberg - (alt. 1700m) - vue générale (06094-IM-0003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669 m.) - Le Grand Hôtel. Au fond, les montagnes du Haut-Var (06094-IM-0039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669 m.) - Contre jour (06094-IM-00403)]]></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669 m.) - La patinoire (06094-IM-00402)]]></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669 m.) - Le Grand Hôtel - Foyer Hôtel des Skieurs (06094-IM-00392)]]></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669m) - Station estivale - Sports d'Hiver - Le Valbergan ski-sport (06094-IM-0009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700 m.) - L'Hôtel Blanche Neige et le Grand Châlet (06906-IM-01009)]]></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700m) Centre d'excursion. (06094-IM-0000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700m) la Chapelle (06094-IM-00020)]]></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700m. La Croix du Sapet (06094-IM-00125)]]></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700m - l'Hôtel-Restaurant "Les Mélèzes (06094-IM-0008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4. Valberg (A.-M.) alt 1670 m - Hôtel des flocons et la Tête de Méric (06094-IM-0013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700m) Vue de la Croix de Valberg vers la tête de Garnier (06094-IM-00070)]]></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700m) - vue générale (06094-IM-00094)]]></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lt. 1700m) vue sur le Super-Valberg (B 706) (06094-IM-00006)]]></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1.800 m. Centre de Sports d'Hiver- Le CHALET, Pâtisserie-Restaurant-Tea-Room, tél. 9 (06094-IM-00367)]]></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1750 m.) et la Tête de Merich (sic) (2049 m.) (06906-IM-01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ête de Méric (1852 m.)]]></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1750m) et le Sapet (06094-IM-0006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700 m. - La Chapelle (06094-IM-00378)]]></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700 m. - L'arrivée au GRAND HÔTEL (06094-IM-00393)]]></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700 m. - Les Sports d'hiver à 2 heures de Nice (06094-IM-00360)]]></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700 m. - Vue sur le Mont Mounier (2.820 m.) (06094-IM-0036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0.Haute Vallée du Var -  Valberg-vue générale (06094-IM-00030)]]></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700 m. - Vue sur le Mont Mounier (2.820 m.). (06094-IM-00389)]]></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700 m. - Vue sur le Mont Mounier (2.820 m.) (06094-IM-00428)]]></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700 m. - Vue sur les Champs de Neige. (06094-IM-00362)]]></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A.M.) alt. 1700 m.
1767- Sanctuaire de Notre-Dame des Neiges - Vue générale, au fond la chaîne du Saint-Honorat (06906-IM-01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nctuaire de Notre-Dame des Neiges -
Vue générale, au fond la chaîne du Saint-Honorat
Intérieur du sanctuaire
Les chalets et le Mont-Mounier
Le Grand Chalet, les Hôtels et la Croix du Sapet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1700m - 961 - Les Chalets - Quartier des Floconsiècle (06094-IM-00143)]]></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1700m. L'arrivée au Grand Hôtel (06094-IM-00112)]]></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700m - Le Chalet Suisse*** (06094-IM-0007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700m) - L'hôtel Blanche neige, le grand chalet et au premier plan, la vieille chapelle St Bernard (A797) (06094-IM-00023)]]></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700m - vue sur la chaîne des Alpes - Vue prise du restaurant du Grand Hôtel (06094-IM-00110)]]></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800m -Centre de Sports d'Hiver - Le Chalet, pâtisserie-Restaurant tea-room, tél.9 (06094-IM-0007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5 - Valberg (A.-M) en hiver - alt 1700m - vue générale (06094-IM-00185)]]></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800m - hôtel Garibeuil tél 8. (CL 66) (06094-IM-00073)]]></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alt. 1800m) - vue générale (06094-IM-00032)]]></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Hôtel Croix du Sapet (Téléph. 7) (06094-IM-0036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A.-M.) - La Croix du Sapet (1850m) (06094-IM-0012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M) - La Résidence en hiver (06094-IM-00114)]]></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rrivée des autocars] (06094-IM-0042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au matin - 1946] (06094-IM-00937)]]></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Chapelle - 1949 (06470-IM-00906)]]></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Depuis la Tête du Sapet (1851 m.) Vue vers le Raton (2066 m.) (06094-IM-00410)]]></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95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engin de déneigement à turbine (06094-IM-0009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1  Les Alpes-Maritimes Valberg - (alt. 1700m) - le centre de la station. Au loin la chaîne du St Honorat. A droite les Aiguilles de Pelensiècle (06094-IM-00038)]]></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en hiver] (06094-IM-00452)]]></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enneigée] (06094-IM-00358)]]></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en saison estivale] (06094-IM-00442)]]></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en saison estivale] (06094-IM-00443)]]></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en saison estivale] (06094-IM-00444)]]></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en saison estivale.] (06094-IM-00448)]]></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en saison estivale] (06094-IM-0044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en saison estivale] (06094-IM-00450)]]></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et Notre-Dame-des-Neiges] (06094-IM-002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Alpes Maritimes
1916  VALBERG (Alt. 1700 m.)
Notre-Dame des Neiges, le grand Chalet et les Hôtels, au fond, la chaîne du Saint-Honorat.
Quand Valberg ,  plateau dénommé le quartier, lequel dépendait de Beuil, devint une station de ski, on érigea tout d'abord en 1935 un petit édifice d'abord appelée Notre Dame de Valberg  et qui deviendra  chapelle saint Bernard  de Menthon, patron des skieurs et des montagnards. C'est la famille Baudin qui offrit le terrain. Elle fut bénit le dimanche 4 août 1935. En 1961 le peintre espagnol Santiago Casanovas Fondevilla fit une première décoration. L'artiste représenta saint Bernard de Clairvaux,  cette confusion est assez fréquente entre les deux saints.  Les peintures se dégradèrent vue la rudesse du climat et  c'est en 1978 qu'Hélène Boschi , réalisa la seconde décoration, sans se tromper ; cette fois ; de saint. Quatre panneaux évoquent les quatre saisons à Valberg.
L'abbé Maurice Dulieux est l'artisan de la chapelle Notre Dame des Neiges. Le nom provient de l'église d'Amé, petit village aujourd'hui déserté entre Guillaumes et Saint Léger.  Ce n'est pas à cause de la station et du ski que l'on évoque la neige, mais d'un miracle qui au V° siècle vit le mont Esquilin à Rome recouvert  au cœur du mois d'août de neige, ce qui fera en 435 construire saint Marie Majeure à Rome. Saint Bernard devenait vraiment trop exiguë avec le developpement des sports d'hiver. Le 4 juin 1939, la première pierre était bénie par l'évêque de Nice sur un terrain offert par madame Rancurel. Ses plans  sont du grand prix de Rome  Maurice Labbé et la décoration intérieure de 1943, illustre les litanies de la Vierge. Elle est une œuvre commune du cercle Fra Angelico dirigé par madame Geneviève Mangin. Ce n'est qu'en 1948 en février alors que la neige tombait, que Notre Dame des Neiges fut bénie par monseigneur Rémond évêque de Nice.  L'abbé Dulieux la fera agrandir en 1963, sur des plans de l'architecte Cassarini . Cet ultime agrandissement sera achevé en 1967.  Derrière l'autel,  des boiseries ornées de céramiques, rappellent une ancienne peinture sur bois  dont l'abbé Dulieux présentant son église à la vierge. C'est en 1983 qu'il fera don de sa chapelle à la commune de Péone dont dépend maintenant Valberg. Le père Bernard Veisse  répond toujours à qui lui demande pourquoi, il n'y a pas de cimetière à Valberg : « Si, il y en a un, il est là devant vous. »  Le père Dulieux étant inhumé  à la droite de la nef depuis le 16 août 1992.
[T.Jan. Valberg et ses deux chapelles. 22/10/2011. Dilun Istouric n°39] 
 ]]></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et Notre-Dame des Neiges] (06094-IM-0045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3 862 - Valberg (alt. 1700 m.) - Vue générale - La chaîne du St-Honorat et les Aiguilles de Pélens (06906-IM-0098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Gorges du Cians et Daluis - 10 photos véritables  - Ginesy (06906-IM-00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pochette de dix photographies non numérotées de la collection Ginésy.
Dans l'ordre d'apparition
- Valberg - Panorama
- Valberg - Vue générale
- Valberg - La croix du Sapet
- Valberg - Vieille Chapelle 1
- Valberg - Intérieur de la chapelle 2
-  Valberg - Le Pont de la Mariée 3
- Valberg - La grande clue
- Valberg - Entrée de la station
- Valberg - Le trou de l'enfer
- Valberg - La petite clue
(1) Chapelle Saint-Bernard-de-Menthon
(2) Sanctuaire Notre-Dame-des-Neiges à Valberg
(3) dans les Gorges de Daluis
 ]]></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Grand Hôtel (06094-IM-0010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3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a Croix du Sapet (1826 m.)] (06094-IM-00424)]]></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a Messe des Skieurs (1700 m.) (06094-IM-0040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a messe des skieurs  ( 1700m) la Chapelle (06094-IM-0002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ancienne Croix de Valberg (1826 m.) Au fond le Mont Mounier (2813 m.) (06094-IM-0041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a nouvelle Croix de Valberg (1826 m.) (06094-IM-00395)]]></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e Chalet Suisse] (06094-IM-0007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e Grand Hôtel - Foyer hôtel des skieursiècle (06094-IM-00135)]]></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es hôtels - 1946] (06094-IM-009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hôtels de Valberg en 194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13 Les Alpes-Maritimes Valberg - (alt. 1700m) - le centre de la station et  la chaîne du St Honorat (06094-IM-00045)]]></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es hôtels - 1946]  (06094-IM-009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hôtels de Valberg en 1946]]></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es pâturages (1800 m.) (06094-IM-00413)]]></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les pâturages (1800m) (06094-IM-0000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09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Loulou et Peggy 2 février 1937. (06094-IM-00419)]]></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ND de la Valberg (1700m) (06094-IM-00022)]]></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Péone (A.-M) Sports d'hivet et saison d'été (06094-IM-0006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Sanctuaire ND des Neiges (06094-IM-00197)]]></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Sanctuaire ND des Neiges (06094-IM-0019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ses pistes et ses champs de neige] (6906-IM-00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orts d'hiver
Ses pistes et ses champs de neige.]]></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Sports d'hiver Beuil-Valberg - Ses pistes  et ses champs de neige (06094-IM-00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 47 - Valberg (alt. 1700 m.) - Le centre de la station et la chaîne du St Honorat (06906-IM-00980)]]></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Sports d'hiver - Remonte pente du Fallot (06094-IM-001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berg - Vue générale au matin - 1946] (06094-IM-009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ue générale de Valberg au matin.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G.33 Les Alpes-Maritimes Valberg - (alt. 1700m) - La route de Beuil (06094-IM-00046)]]></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E] (06094-IM-00368)]]></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5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geois devant une ferme sur la route.] (06094-IM-0035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ue générale sur Valberg] (06094-IM-0036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Valberg (Alt. 1700 m.) - Notre-Dame des Neiges, le Grand Chalet et les hôtels - Au fond la chaîne du St Honorat  (1/10)
 (06906-IM-00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faisant partie d'un ensemble intitulé  Valberg (10 photos véritables des Editions "Rella")
1/10: Notre-Dame des Neiges, le Grand Chalet et les hôtels - Au fond la chaîne du St Honorat.
2. Valberg (Alt. 1700 m.)  et les pentes de la Croix du Sapet
3. Valberg - La route de Beuil, le monte-Pente de la Croix du Sapet et le chalet "Le grand soleil"
4. Valberg (Alt. 1700 m.) - le remonte-pente de la Croix du Sapet
5. Valberg - la Croix du Sapet (1829 m.) - Départ des pistes de ski et le Mont Mounier (2818 M.)
6. Entre la Croix du Sapet et Valberg par la piste de ski "Blanche"
7. Valberg (Alt. 1700 m.) - La vieille chapelle Saint-Bernard
8. Valberg - Hôtel " les flocons" - La tête de Merich et la cime de Pale (sic)
9. Valberg (Alt. 1700 m.)  - Sanctuaire de Notre-Dame des Neiges
10. Valberg (Alt. 1700 m.) - Sanctuaire de Notre-Dame des Neige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1762  Les Alpes-Maritimes Valberg - (alt. 1700m) - le centre de la station. Au loin la chaîne du St Honorat et les Aiguilles de Pelensiècle (06094-IM-0003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38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 1776 - Valberg (alt. 1700 m.) - Le centre de la station et la chaîne du St Honorat  (06906-IM-0098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1886 - Valberg (alt. 1700 m.) - Sanctuaire de Notre-Dame-des-Neiges - L'intérieur (06906-IM-009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1937, alors que la station de Valberg est en plein développement, l'abbé Maurice Dulieux souhaite voir édifier une église qui viendrait remplacer la petite chapelle Saint-Bernard, construite en 1935 à flanc de colline, au dessus du Col du Quartier. Les plans sont confiés à Maurice Labbé, architecte, Grand Prix de Rome, et les travaux débutent rapidement, sur un nouveau terrain plus proche du centre de la station, grâce aux dons et à la souscription qui avait été lancée. 
Interrompue par la guerre, la construction reprendra en 1945 et la nouvelle église sera bénie solennellement le 22 février 1948. (...)
A l'intérieur, l'église se compose d'une nef unique à six travées séparées par des arcs diaphragme en béton et couvertes en caissons.
Le décor peint du plafond représente les Litanies de la Vierge, il est l'oeuvre de l'atelier d'art sacré de Notre-Dame des Neiges, réuni autour de la peintre Geneviève Mangin. Les ouvertures se composent de fenêtres latérales en longueur pour le premier corps de bâtiment, de fines fenêtres hautes pour le second, et de carreaux de verre dans le choeur pour le dernier. Dans les bras du transept, réalisés lors de l'agrandissement, se trouvent, à gauche, une allée bordée de voûtes abritant l'harmonium et l'accès à la sacristie, et, à droite, une chapelle latérale conservant l'ancien autel, le tabernacle, et la tombe de l'abbé Dulieux. 
Derrière le choeur se trouvait originellement une peinture sur bois de Geneviève Mangin représentant les Valbergans, précurseurs de la station, cette fresque, très abîmée, fut détruite durant la campagne d'agrandissement. Des boiseries recouvrant le mur et supportant des céramiques évoquent aujourd'hui l'ancien décor. La chapelle appartient depuis 1988 à la commune de Péone.
[notice monographique - https://www.culture.gouv.fr/Regions/Drac-Provence-Alpes-Cote-d-Azu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 - 1887 - Valberg (alt. 1700 m.) - Le départ du remonte-pente de Garibeuil et l'Hôtel "Les mélèzes" (06906-IM-0098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1904 Les Alpes-Maritimes Valberg - (alt. 1700m) - Le Chalet Suisse, le Montclar et le Sanctuaire de ND des Anges (06094-IM-000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1950 - Valberg (alt. 1700 m.) - Le centre de la station et la chaîne du St Honorat  (06906-IM-0098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 - 3852 - Valberg (alt. 1700 m.) - Le centre de la station, au fond la chaîne du St Honorat (06906-IM-0097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 3861 - Valberg (altitude 1700 m.) - Le Montclar, le chalet Suisse et la  croix du Sapet. Au fond, la chaîne du St Honorat. (06906-IM-0099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3 - Valberg (altitude 1700 m.) - Le centre de la station (06906-IM-0095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6 - Valberg (altitude 1.700m) - Hôtel-Pension Blanche-Neige (tout confort) ouvert toute l'année - Tél . 4 Directeur-Propriétaire A. Tonelli (06094-IM-0020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Valberg (A.-M.) Alt. 1700m - Chalet Suisse - Hôtel-restaurant - Pâtisserie  tél. 9 (06094-IM-0007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10  Valberg (alt 1700m) le Grand Hôtel au milieu des mélèzes (06094-IM-0010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19 Valberg (A.-M.) alt. 1700m - Hôtel Pension Blanche-Neige (06094-IM-0006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24  Valberg (alt 1700m) le centre du village (06094-IM-0009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24G  Valberg (alt 1700m) le centre du village (06094-IM-0009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28 Valberg (A.-M.) alt. 1669 m - Le village et la montée de la Croix du Sapet (1829m) (06094-IM-0006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28 - Valberg (A.M.) alt. 1669 m. - Le village et la montée vers la Croix-du-Sapet (1829 m.) (06906-IM-0094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42 Valberg (alt 1700m) le centre de la station et la châine des Alpes (06094-IM-0009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244 - Valberg (Alt. 1700m) Chalet "Neige et Soleil" - Relais international de la Jeunesse (06094-IM-0001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32. Guillaumes (A.-M.) Refuge de Valberg (06094-IM-0010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4 Valberg (A.-M.) Alt 1.650m Sports d'hiver. (06094-IM-0020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VALBERG (A.-M.) Altitude 1700 m. - Chalet Suisse ; Hôtel - Restaurant - Pâtisserie. Tél. N°9 (06094-IM-00359)]]></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0897 - Valberg (altitude 1700 m.) - Les nouveaux immeubles sur la route de Beuil. au premier plan 'la clef des Champs". (06906-IM-0095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80. Valberg (A.-M.) (alt. 1700m) - Sanctuaire de Notre-Dame des Neiges (06094-IM-000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pelle Notre-Dame-des-neiges
 En 1937, alors que la station de Valberg est en plein développement, l'abbé Maurice Dulieux souhaite voir édifier une église qui viendrait remplacer la petite chapelle Saint-Bernard, construite en 1935 à flanc de colline, au dessus du Col du Quartier. Les plans sont confiés à Maurice Labbé, architecte, Grand Prix de Rome, et les travaux débutent rapidement, sur un nouveau terrain plus proche du centre de la station, grâce aux dons et à la souscription qui avait été lancée. 
Interrompue par la guerre, la construction reprendra en 1945 et la nouvelle église sera bénie solennellement le 22 février 1948. [ https://www.culture.gouv.fr/Regions/Drac-Provence-Alpes-Cote-d-Azur/]]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18. VALBERG (A.-M.) Alt : 1.800 m. - Hôtel Garibeuil (06094-IM-0036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18.- Valberg (A.-M.) Alt. 1800m - hôtel Garibeuil (06094-IM-0007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777 - Valberg (alt. 1700 m.) - Hôtels: "Les flocons" et " Le Coq en pâte" (06906-IM-0099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784 - Valberg (alt. 1700 m.) -  De gauche à droite: l'Hôtel Blanche-neige, la chapelle, le Grand Châlet, le Montclar, le Chalet suisse , La Croix du Sapet et les Mélèzes (06906-IM-009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789 - Valberg (altitude 1700 m.) - Vue générale (06906-IM-0095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792 - Valberg (alt. 1700 m.) - La route de Beuil, le "Grand Soleil" et le Monte-pente de la Croix du sapet (06906-IM-0098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03- Valberg (Alt. 1700 m.) - Le centre de la station et la Croix du Sapet (06906-IM-0094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07  Les Alpes-Maritimes -  Valberg (alt. 1700m) - Le Coulet de Pouë et les nouveaux chalets (06094-IM-0014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 VALBERG-PEONE (A. M.), alt. 1800 m. - Vue générale et Croix du Sapet (06094-IM-00336)]]></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09 - Valberg (alt. 1700 m.) - Vue générale et la chaîne du St Honorat   (06906-IM-00984)]]></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17 - Valberg (alt. 1700 m.) - Le remonte-pente de la Croix-du-Sapet (06906-IM-00937)]]></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20 bis  - Valberg (alt. 1700 m.) - Vue générale  de la station de sports d'hiver et la chaîne du St Honorat  (06906-IM-0099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26. Les Alpes-Maritimes Valberg - (alt. 1700m) - le centre de la station - Au Fond, la chaîne du St Honorat (06094-IM-0004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6. Valberg (Alt. 1700 m.)  - Sanctuaire de Notre-Dame-des-Neiges - 
Le chœur (fresque de Geneviève Mangin)
 (06906-IM-01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Sanctuaire de Notre-Dame des Neiges.
A l'intérieur, l'église se compose d'une nef unique à six travées séparées par des arcs diaphragme en béton et couvertes en caissons.Le décor peint du plafond représente les Litanies de la Vierge, il est l'oeuvre de l'atelier d'art sacré de Notre-Dame des Neiges, réuni autour de la peintre Geneviève Mangin (...)
Le décor peint du plafond représente les Litanies de la Vierge, il est l'oeuvre de l'atelier d'art sacré de Notre-Dame des Neiges, réuni autour de la peintre Geneviève Mangin (...)
Derrière le choeur se trouvait originellement une peinture sur bois de Geneviève Mangin représentant les Valbergans, précurseurs de la station, cette fresque, très abîmée, fut détruite durant la campagne d'agrandissement. Des boiseries recouvrant le mur et supportant des céramiques évoquent aujourd'hui l'ancien décor.
 [ https://www.culture.gouv.fr/Regions/Drac-Provence-Alpes-Cote-d-Azur/]]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81 - Valberg (alt. 1700 m.) - Hôtels "Les Flocons", "Le Coq en Pâte", les nouveaux chalets et le Mt Mounier (06906-IM-0098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87. Les Alpes-Maritimes - Valberg (alt.1700m) - la Vallée du Haut-Var, la Chaîne du Saint-Honorat et le col des champs (06094-IM-0018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90. Valberg (A.-M.) Alt. 1700m - 88 km de Nice -"Chalet Suisse" -  tél. 9 (06094-IM-00078)]]></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91 - Valberg (A.M.) - Altitude 1.669 m.) - La tête de Giarons et le Bois du Chaye (06906-IM-0093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1. Les Alpes-Maritimes Valberg - (alt. 1669m) - Les bois du Chave et les pentes de la Tête du Sapet (06094-IM-0005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 Valberg (Alt. 1700 m.) - Les pentes de la Croix du Sapet
 (06906-IM-00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faisant partie d'un ensemble intitulé Valberg (10 photos véritables des Editions "Rella")
1: Notre-Dame des Neiges, le Grand Chalet et les hôtels - Au fond la chaîne du St Honorat.
2/10. Valberg (Alt. 1700 m.)  et les pentes de la Croix du Sapet
3. Valberg - La route de Beuil, le monte-Pente de la Croix du Sapet et le chalet "Le grand soleil"
4. Valberg (Alt. 1700 m.) - le remonte-pente de la Croix du Sapet
5. Valberg - la Croix du Sapet (1829 m.) - Départ des pistes de ski et le Mont Mounier (2818 M.)
6. Entre la Croix du Sapet et Valberg par la piste de ski "Blanche"
7. Valberg (Alt. 1700 m.) - La vieille chapelle Saint-Bernard
8. Valberg - Hôtel " les flocons" - La tête de Merich et la cime de Pale (sic)
9. Valberg (Alt. 1700 m.)  - Sanctuaire de Notre-Dame des Neiges
10. Valberg (Alt. 1700 m.) - Sanctuaire de Notre-Dame des Neiges.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4 - Valberg (altitude 1700 m.) - Le Chalet Suisse, le Montclar et le sanctuaire de Notre-Dame des Anges (06906-IM-009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fond la chapelle Notre-Dame des Neiges 1 et non Notre-Dame des Anges comme stipulé sur la carte
(1) En 1937, alors que la station de Valberg est en plein développement, l'abbé Maurice Dulieux souhaite voir édifier une église qui viendrait remplacer la petite chapelle Saint-Bernard, construite en 1935 à flanc de colline, au dessus du Col du Quartier. Les plans sont confiés à Maurice Labbé, architecte, Grand Prix de Rome, et les travaux débutent rapidement, sur un nouveau terrain plus proche du centre de la station, grâce aux dons et à la souscription qui avait été lancée. 
Interrompue par la guerre, la construction reprendra en 1945 et la nouvelle église sera bénie solennellement le 22 février 1948. [ https://www.culture.gouv.fr/Regions/Drac-Provence-Alpes-Cote-d-Azu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15 - Valberg (alt. 1700 m.) -  Vue générale, au fond, la chaîne du Saint-Honorat (06906-IM-00949)]]></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16 . Les Alpes-Maritimes Valberg - (alt. 1700m) - au fond  la chaîne du St Honorat (06094-IM-0004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21 - Valberg (altitude 1700 m.) - Le Chastellan et le Central Park - Au fond le Col de Crous (06906-IM-0095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26 - Valberg (altitude 1700 m.) - Le nouveau clocher de la Chapelle et le centre de la station (06906-IM-009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nouveau clocher de la Chapelle Notre-Dame-des neiges;
(1) En 1937, alors que la station de Valberg est en plein développement, l'abbé Maurice Dulieux souhaite voir édifier une église qui viendrait remplacer la petite chapelle Saint-Bernard, construite en 1935 à flanc de colline, au dessus du Col du Quartier. Les plans sont confiés à Maurice Labbé, architecte, Grand Prix de Rome, et les travaux débutent rapidement, sur un nouveau terrain plus proche du centre de la station, grâce aux dons et à la souscription qui avait été lancée. 
Interrompue par la guerre, la construction reprendra en 1945 et la nouvelle église sera bénie solennellement le 22 février 1948. [ https://www.culture.gouv.fr/Regions/Drac-Provence-Alpes-Cote-d-Azu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48- Valberg (altitude 1700 m.) - L'Hôtel Les Mélèzes, le Central ¨Park, l'Hôtel Chastellan et le motel d'Hollywood, vus du Téléski de Garibeuil (06906-IM-0099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49- Valberg (altitude 1700 m.) -  Les nouveaux immeubles, le Grand Soleil et l'hôtel l'Adrech de Lagas (06906-IM-0100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57 - Les Alpes-Maritimes -  Valberg (alt. 1700m) - de gauche à droite les hôtesl : Les Mélèzes, Le Clout de la Mule , La Croix du Sapet, Le Chalet Suisse, A l'extrême droite le téleski de Garibeuil. (06094-IM-00129)]]></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57 - Valberg (altitude 1700 m.) - de gauche à droite les hôtels: "Les Mélèzes", "Le cluot de la Mule", "La croix du sapet", "Le chalet suisse". À l'extrême droite le téléski de Garibeuil (06906-IM-00995)]]></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60 - Valberg (altitude 1700 m.) - Sanctuaire de Notre-Dame-des-Neiges (06906-IM-009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nctuaire de Notre-dame-des-Neiges.
En 1937, alors que la station de Valberg est en plein développement, l'abbé Maurice Dulieux souhaite voir édifier une église qui viendrait remplacer la petite chapelle Saint-Bernard, construite en 1935 à flanc de colline, au dessus du Col du Quartier. Les plans sont confiés à Maurice Labbé, architecte, Grand Prix de Rome, et les travaux débutent rapidement, sur un nouveau terrain plus proche du centre de la station, grâce aux dons et à la souscription qui avait été lancée. 
Interrompue par la guerre, la construction reprendra en 1945 et la nouvelle église sera bénie solennellement le 22 février 1948. [ https://www.culture.gouv.fr/Regions/Drac-Provence-Alpes-Cote-d-Azu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Valberg  - La route de Beuil, le monte-Pente de la Croix du Sapet et le chalet "Le grand soleil"
 (06906-IM-00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faisant partie d'un ensemble intitulé Valberg (10 photos véritables des Editions "Rella")
1: Notre-Dame des Neiges, le Grand Chalet et les hôtels - Au fond la chaîne du St Honorat.
2. Valberg (Alt. 1700 m.)  et les pentes de la Croix du Sapet
3/10. Valberg - La route de Beuil, le monte-Pente de la Croix du Sapet et le chalet "Le grand soleil"
4. Valberg (Alt. 1700 m.) - le remonte-pente de la Croix du Sapet
5. Valberg - la Croix du Sapet (1829 m.) - Départ des pistes de ski et le Mont Mounier (2818 M.)
6. Entre la Croix du Sapet et Valberg par la piste de ski "Blanche"
7. Valberg (Alt. 1700 m.) - La vieille chapelle Saint-Bernard
8. Valberg - Hôtel " les flocons" - La tête de Merich et la cime de Pale (sic)
9. Valberg (Alt. 1700 m.)  - Sanctuaire de Notre-Dame des Neiges
10. Valberg (Alt. 1700 m.) - Sanctuaire de Notre-Dame des Neiges.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5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03 -  Valberg (alt. 1669 m) - vue générale (06094-IM-0004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15 Valberg (A.-M.) alt (1800m) - La Croix du Sapet (alt. 1900m) (06094-IM-0002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16. VALBERG (A.-M.) Alt : 1800 m. - Vue d'ensemble (06094-IM-003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17. Valberg (A.-M.) alt (1800m) - vue à travers un mélèze (06094-IM-0002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19. - Valberg  (A.-M.)  alt 1800m - l'Hôtel des Mélèzes (06094-IM-0008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43. Les Alpes-Maritimes Valberg - (alt. 1700m) - L'hôtel Blanche Neige et le Grand Chalet - La chapelle - Au Fond, la chaîne du St Honorat (06094-IM-0003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50. Les Alpes-Maritimes Valberg, la nuit - (alt. 1700m) - Sanctuaire de Notre-Dame des Neiges (06094-IM-0005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54 - Valberg (altitude 1700 m.) - Les immeubles "Le Vendôme", "Le Perce-neige", "  Le Panoramic", "Altitude 1700", le chalet " l'Edelweis" et l'hôtel " La clef des Champs" (06906-IM-0099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69. Les Alpes-Maritimes Valberg - (alt. 1700m) - Sanctuaire de Notre-Dame des Neiges (06094-IM-00053)]]></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76 Les ALPES MARITIMES Valberg (1700m) - Le Grand hôtel (06094-IM-0010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395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2026-04-03T06:50:45Z</dcterms:created>
  <dcterms:modified xsi:type="dcterms:W3CDTF">2026-04-03T06:50:45Z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